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7" r:id="rId5"/>
    <p:sldId id="389" r:id="rId6"/>
    <p:sldId id="384" r:id="rId7"/>
    <p:sldId id="392" r:id="rId8"/>
    <p:sldId id="393" r:id="rId9"/>
    <p:sldId id="394" r:id="rId10"/>
    <p:sldId id="3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3" autoAdjust="0"/>
    <p:restoredTop sz="93725" autoAdjust="0"/>
  </p:normalViewPr>
  <p:slideViewPr>
    <p:cSldViewPr snapToGrid="0">
      <p:cViewPr varScale="1">
        <p:scale>
          <a:sx n="114" d="100"/>
          <a:sy n="114" d="100"/>
        </p:scale>
        <p:origin x="120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sktopfinder.uccs.edu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esktopfinder.uccs.edu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it.uccs.edu/services/smart-classrooms-open-labs/complabsoftwa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lee@uccs.edu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5545136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We Do This in </a:t>
            </a:r>
            <a:r>
              <a:rPr lang="en-US" sz="44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Online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Teaching?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678400"/>
            <a:ext cx="3565525" cy="1632471"/>
          </a:xfrm>
        </p:spPr>
        <p:txBody>
          <a:bodyPr vert="horz" wrap="square" lIns="0" tIns="0" rIns="0" bIns="0" rtlCol="0" anchor="t">
            <a:normAutofit fontScale="62500" lnSpcReduction="20000"/>
          </a:bodyPr>
          <a:lstStyle/>
          <a:p>
            <a:pPr marL="0" indent="0"/>
            <a:endParaRPr lang="en-US" sz="2400" dirty="0"/>
          </a:p>
          <a:p>
            <a:pPr marL="0" indent="0"/>
            <a:r>
              <a:rPr lang="en-US" sz="2600" dirty="0"/>
              <a:t>YongJei Lee,  Ph. D.</a:t>
            </a:r>
          </a:p>
          <a:p>
            <a:pPr marL="0" indent="0"/>
            <a:r>
              <a:rPr lang="en-US" sz="2400" dirty="0"/>
              <a:t>School of Public Affairs</a:t>
            </a:r>
          </a:p>
          <a:p>
            <a:pPr marL="0" indent="0"/>
            <a:r>
              <a:rPr lang="en-US" sz="2400" dirty="0"/>
              <a:t>University of Colorado </a:t>
            </a:r>
            <a:r>
              <a:rPr lang="en-US" sz="2400" dirty="0" err="1"/>
              <a:t>Colorado</a:t>
            </a:r>
            <a:r>
              <a:rPr lang="en-US" sz="2400" dirty="0"/>
              <a:t> Springs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935" r="22813" b="-2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737D7-FCEF-4872-81BA-76C40B1253BB}"/>
              </a:ext>
            </a:extLst>
          </p:cNvPr>
          <p:cNvSpPr txBox="1"/>
          <p:nvPr/>
        </p:nvSpPr>
        <p:spPr>
          <a:xfrm>
            <a:off x="498213" y="4662826"/>
            <a:ext cx="7415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C000"/>
                </a:solidFill>
              </a:rPr>
              <a:t>Presentation prepared for the GIFT (Great Ideas for Teaching) Exchange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Agenda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25C2D0C-89F2-4874-A67D-504E65834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5212016" cy="3415519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Background Music (BGM)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UCCS Remote Desktop      (Open Lab Desktop)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Software in Remote Desktop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3167" r="22332"/>
          <a:stretch/>
        </p:blipFill>
        <p:spPr>
          <a:xfrm>
            <a:off x="5587746" y="1596771"/>
            <a:ext cx="3448558" cy="3448558"/>
          </a:xfrm>
          <a:custGeom>
            <a:avLst/>
            <a:gdLst/>
            <a:ahLst/>
            <a:cxnLst/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3"/>
          <a:srcRect l="27713" r="10034" b="-5"/>
          <a:stretch/>
        </p:blipFill>
        <p:spPr>
          <a:xfrm>
            <a:off x="8918575" y="596392"/>
            <a:ext cx="2263776" cy="2263776"/>
          </a:xfrm>
          <a:custGeom>
            <a:avLst/>
            <a:gdLst/>
            <a:ahLst/>
            <a:cxnLst/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3FD8943-49CD-489F-AF30-D186003CB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D1AA9E7-DA6E-4B0E-AFF8-ACA4D7D79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DA334A1-5994-4CBD-AF0E-366DEF3A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33642" r="6358"/>
          <a:stretch/>
        </p:blipFill>
        <p:spPr>
          <a:xfrm>
            <a:off x="9091612" y="3324733"/>
            <a:ext cx="2936876" cy="2936876"/>
          </a:xfrm>
          <a:custGeom>
            <a:avLst/>
            <a:gdLst/>
            <a:ahLst/>
            <a:cxnLst/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719" y="81894"/>
            <a:ext cx="4500562" cy="880335"/>
          </a:xfrm>
        </p:spPr>
        <p:txBody>
          <a:bodyPr/>
          <a:lstStyle/>
          <a:p>
            <a:pPr algn="ctr"/>
            <a:r>
              <a:rPr lang="en-US" dirty="0"/>
              <a:t>BGM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B35DCA-7392-433B-930C-4AE500D71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925"/>
            <a:ext cx="12192000" cy="33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DD9064-61CA-4155-AF60-898541790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1664108"/>
            <a:ext cx="7730405" cy="1904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5A0BE9-767D-4740-A771-BCCED9726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3949700"/>
            <a:ext cx="7730405" cy="19706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3D38D9-AF5A-4C39-8BAE-9E8FA76C4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238" y="3605777"/>
            <a:ext cx="3829050" cy="2314575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8D1B1DB-F128-4A22-A2E9-B1092626A6F6}"/>
              </a:ext>
            </a:extLst>
          </p:cNvPr>
          <p:cNvSpPr/>
          <p:nvPr/>
        </p:nvSpPr>
        <p:spPr>
          <a:xfrm>
            <a:off x="5905500" y="860424"/>
            <a:ext cx="609600" cy="62547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C0F4E48-9035-45A5-9574-72FE3CD5100E}"/>
              </a:ext>
            </a:extLst>
          </p:cNvPr>
          <p:cNvSpPr/>
          <p:nvPr/>
        </p:nvSpPr>
        <p:spPr>
          <a:xfrm>
            <a:off x="4013200" y="1841500"/>
            <a:ext cx="1041400" cy="355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214A31E-5EF0-4BBC-B4A7-64D57413E0B5}"/>
              </a:ext>
            </a:extLst>
          </p:cNvPr>
          <p:cNvSpPr/>
          <p:nvPr/>
        </p:nvSpPr>
        <p:spPr>
          <a:xfrm>
            <a:off x="4013200" y="4394200"/>
            <a:ext cx="2082800" cy="1526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280FFE-25FF-472F-9DAB-A5577FF33683}"/>
              </a:ext>
            </a:extLst>
          </p:cNvPr>
          <p:cNvSpPr/>
          <p:nvPr/>
        </p:nvSpPr>
        <p:spPr>
          <a:xfrm>
            <a:off x="9842500" y="5473700"/>
            <a:ext cx="1993900" cy="3206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1DE553D-E142-4A66-B49B-B1B971C8B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8788" y="6028810"/>
            <a:ext cx="1333500" cy="352425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768520B-A9AA-4C81-B959-DE968D6D7D97}"/>
              </a:ext>
            </a:extLst>
          </p:cNvPr>
          <p:cNvSpPr/>
          <p:nvPr/>
        </p:nvSpPr>
        <p:spPr>
          <a:xfrm>
            <a:off x="10769600" y="6028810"/>
            <a:ext cx="1157288" cy="352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759" y="57313"/>
            <a:ext cx="6644481" cy="880335"/>
          </a:xfrm>
        </p:spPr>
        <p:txBody>
          <a:bodyPr/>
          <a:lstStyle/>
          <a:p>
            <a:pPr algn="ctr"/>
            <a:r>
              <a:rPr lang="en-US" dirty="0"/>
              <a:t>UCCS Remote Desktop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CFA966-A61F-4B0A-A5AB-C3CAD979B32E}"/>
              </a:ext>
            </a:extLst>
          </p:cNvPr>
          <p:cNvSpPr txBox="1"/>
          <p:nvPr/>
        </p:nvSpPr>
        <p:spPr>
          <a:xfrm>
            <a:off x="304800" y="937648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https://desktopfinder.uccs.edu/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7F360-CE39-430D-B519-6BB1D131F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37" y="1506537"/>
            <a:ext cx="28289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AC9E89-9A5F-4BEE-B5BF-D4FF8239C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450" y="1477961"/>
            <a:ext cx="5905500" cy="220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937C3-7109-44A8-BD49-BCEC36308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37" y="3818439"/>
            <a:ext cx="5629275" cy="2886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5DD9B-D147-473D-8449-2C55B68CD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663" y="3789863"/>
            <a:ext cx="5448300" cy="294322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43B4861-B58C-4D5F-A002-D9935BDCA323}"/>
              </a:ext>
            </a:extLst>
          </p:cNvPr>
          <p:cNvSpPr/>
          <p:nvPr/>
        </p:nvSpPr>
        <p:spPr>
          <a:xfrm>
            <a:off x="622300" y="2349500"/>
            <a:ext cx="2057400" cy="7493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61E64B-C52D-487B-A422-BB7137545C56}"/>
              </a:ext>
            </a:extLst>
          </p:cNvPr>
          <p:cNvSpPr/>
          <p:nvPr/>
        </p:nvSpPr>
        <p:spPr>
          <a:xfrm>
            <a:off x="4000500" y="2895600"/>
            <a:ext cx="876300" cy="78263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8CF470-CA23-4A65-AC54-B781C276F40F}"/>
              </a:ext>
            </a:extLst>
          </p:cNvPr>
          <p:cNvSpPr/>
          <p:nvPr/>
        </p:nvSpPr>
        <p:spPr>
          <a:xfrm>
            <a:off x="4000500" y="6159500"/>
            <a:ext cx="1092200" cy="54501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4D45688-7346-46F5-AEC3-1BD9C7002ED5}"/>
              </a:ext>
            </a:extLst>
          </p:cNvPr>
          <p:cNvSpPr/>
          <p:nvPr/>
        </p:nvSpPr>
        <p:spPr>
          <a:xfrm>
            <a:off x="6096000" y="5499100"/>
            <a:ext cx="4064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5FEC6B-A5FD-4853-B370-A15D24C5EF62}"/>
              </a:ext>
            </a:extLst>
          </p:cNvPr>
          <p:cNvSpPr/>
          <p:nvPr/>
        </p:nvSpPr>
        <p:spPr>
          <a:xfrm>
            <a:off x="9632950" y="6172200"/>
            <a:ext cx="1187450" cy="5735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129" y="57313"/>
            <a:ext cx="8465741" cy="880335"/>
          </a:xfrm>
        </p:spPr>
        <p:txBody>
          <a:bodyPr/>
          <a:lstStyle/>
          <a:p>
            <a:pPr algn="ctr"/>
            <a:r>
              <a:rPr lang="en-US" dirty="0"/>
              <a:t>UCCS Remote Desktop (cont’d)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59160-5B7F-40D7-80AC-828F0CE87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802415"/>
            <a:ext cx="4699189" cy="2495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3CD9C9-CF9F-46A6-925B-F8F8C7536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76" y="2208246"/>
            <a:ext cx="7135624" cy="3584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32A37-94B2-41E1-B98F-904159D7C0C4}"/>
              </a:ext>
            </a:extLst>
          </p:cNvPr>
          <p:cNvSpPr txBox="1"/>
          <p:nvPr/>
        </p:nvSpPr>
        <p:spPr>
          <a:xfrm>
            <a:off x="178593" y="4252701"/>
            <a:ext cx="4699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Let’s try to connect </a:t>
            </a:r>
          </a:p>
          <a:p>
            <a:r>
              <a:rPr lang="en-US" sz="2400" dirty="0">
                <a:solidFill>
                  <a:srgbClr val="FFC000"/>
                </a:solidFill>
              </a:rPr>
              <a:t>UCCS Remote Desktop!</a:t>
            </a:r>
          </a:p>
          <a:p>
            <a:r>
              <a:rPr lang="en-US" sz="1800" dirty="0">
                <a:hlinkClick r:id="rId5"/>
              </a:rPr>
              <a:t>https://desktopfinder.uccs.edu/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6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129" y="57313"/>
            <a:ext cx="8465741" cy="880335"/>
          </a:xfrm>
        </p:spPr>
        <p:txBody>
          <a:bodyPr/>
          <a:lstStyle/>
          <a:p>
            <a:pPr algn="ctr"/>
            <a:r>
              <a:rPr lang="en-US" dirty="0"/>
              <a:t>Software in Remote Desktop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359F62-3D3E-4275-97A5-485EED4AC5A7}"/>
              </a:ext>
            </a:extLst>
          </p:cNvPr>
          <p:cNvSpPr txBox="1">
            <a:spLocks/>
          </p:cNvSpPr>
          <p:nvPr/>
        </p:nvSpPr>
        <p:spPr>
          <a:xfrm>
            <a:off x="512762" y="1089806"/>
            <a:ext cx="10218738" cy="3415519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</a:rPr>
              <a:t>Adobe Series</a:t>
            </a:r>
          </a:p>
          <a:p>
            <a:r>
              <a:rPr lang="en-US" sz="2800" dirty="0">
                <a:solidFill>
                  <a:srgbClr val="FFC000"/>
                </a:solidFill>
              </a:rPr>
              <a:t>ArcMap or </a:t>
            </a:r>
            <a:r>
              <a:rPr lang="en-US" sz="2800" dirty="0" err="1">
                <a:solidFill>
                  <a:srgbClr val="FFC000"/>
                </a:solidFill>
              </a:rPr>
              <a:t>ArcPro</a:t>
            </a:r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>
                <a:solidFill>
                  <a:srgbClr val="FFC000"/>
                </a:solidFill>
              </a:rPr>
              <a:t>SPSS + Amos</a:t>
            </a:r>
          </a:p>
          <a:p>
            <a:r>
              <a:rPr lang="en-US" sz="2800" dirty="0">
                <a:solidFill>
                  <a:srgbClr val="FFC000"/>
                </a:solidFill>
              </a:rPr>
              <a:t>Tableau</a:t>
            </a:r>
          </a:p>
          <a:p>
            <a:r>
              <a:rPr lang="en-US" sz="2800" dirty="0">
                <a:solidFill>
                  <a:srgbClr val="FFC000"/>
                </a:solidFill>
              </a:rPr>
              <a:t>Other software on demand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dirty="0">
                <a:hlinkClick r:id="rId3"/>
              </a:rPr>
              <a:t>https://oit.uccs.edu/services/smart-classrooms-open-labs/complabsoftware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739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/>
          <a:lstStyle/>
          <a:p>
            <a:r>
              <a:rPr lang="en-US" dirty="0"/>
              <a:t>YongJei Lee</a:t>
            </a:r>
          </a:p>
          <a:p>
            <a:r>
              <a:rPr lang="en-US" dirty="0">
                <a:hlinkClick r:id="rId2"/>
              </a:rPr>
              <a:t>ylee@uccs.edu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3D float design</Template>
  <TotalTime>83</TotalTime>
  <Words>134</Words>
  <Application>Microsoft Office PowerPoint</Application>
  <PresentationFormat>Widescreen</PresentationFormat>
  <Paragraphs>31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Walbaum Display</vt:lpstr>
      <vt:lpstr>3DFloatVTI</vt:lpstr>
      <vt:lpstr>Can We Do This in Online Teaching?</vt:lpstr>
      <vt:lpstr>Agenda</vt:lpstr>
      <vt:lpstr>BGM</vt:lpstr>
      <vt:lpstr>UCCS Remote Desktop</vt:lpstr>
      <vt:lpstr>UCCS Remote Desktop (cont’d)</vt:lpstr>
      <vt:lpstr>Software in Remote Desktop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Do This in Online Teaching?</dc:title>
  <dc:creator>Yongjei Lee</dc:creator>
  <cp:lastModifiedBy>Yongjei Lee</cp:lastModifiedBy>
  <cp:revision>4</cp:revision>
  <dcterms:created xsi:type="dcterms:W3CDTF">2021-10-17T17:58:22Z</dcterms:created>
  <dcterms:modified xsi:type="dcterms:W3CDTF">2021-10-17T19:23:00Z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