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399" r:id="rId2"/>
    <p:sldId id="388" r:id="rId3"/>
    <p:sldId id="398" r:id="rId4"/>
    <p:sldId id="417" r:id="rId5"/>
    <p:sldId id="421" r:id="rId6"/>
    <p:sldId id="422" r:id="rId7"/>
    <p:sldId id="423" r:id="rId8"/>
    <p:sldId id="424" r:id="rId9"/>
    <p:sldId id="400" r:id="rId10"/>
    <p:sldId id="426" r:id="rId11"/>
    <p:sldId id="425" r:id="rId12"/>
    <p:sldId id="419" r:id="rId13"/>
    <p:sldId id="427" r:id="rId14"/>
    <p:sldId id="416" r:id="rId15"/>
    <p:sldId id="428" r:id="rId16"/>
    <p:sldId id="429" r:id="rId17"/>
    <p:sldId id="430" r:id="rId18"/>
    <p:sldId id="432" r:id="rId19"/>
    <p:sldId id="431" r:id="rId20"/>
    <p:sldId id="433" r:id="rId21"/>
    <p:sldId id="389" r:id="rId22"/>
    <p:sldId id="435" r:id="rId23"/>
    <p:sldId id="437" r:id="rId24"/>
    <p:sldId id="434" r:id="rId25"/>
    <p:sldId id="436" r:id="rId26"/>
    <p:sldId id="438" r:id="rId27"/>
    <p:sldId id="439" r:id="rId28"/>
    <p:sldId id="440" r:id="rId29"/>
    <p:sldId id="441" r:id="rId30"/>
    <p:sldId id="442" r:id="rId31"/>
    <p:sldId id="401"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B779"/>
    <a:srgbClr val="A2A4A3"/>
    <a:srgbClr val="CFB97D"/>
    <a:srgbClr val="565A5C"/>
    <a:srgbClr val="CFB87C"/>
    <a:srgbClr val="CFB879"/>
    <a:srgbClr val="D3B979"/>
    <a:srgbClr val="D2C121"/>
    <a:srgbClr val="D2BF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208731-6AED-406C-944C-1E969F702503}" v="3" dt="2022-04-05T19:22:20.8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83" autoAdjust="0"/>
    <p:restoredTop sz="86428" autoAdjust="0"/>
  </p:normalViewPr>
  <p:slideViewPr>
    <p:cSldViewPr snapToGrid="0">
      <p:cViewPr varScale="1">
        <p:scale>
          <a:sx n="73" d="100"/>
          <a:sy n="73" d="100"/>
        </p:scale>
        <p:origin x="910" y="2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F311B9-0E55-42FE-B391-88AB1EACE2C8}"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F46675AF-6CE9-4375-9DED-378B3339F98C}">
      <dgm:prSet/>
      <dgm:spPr/>
      <dgm:t>
        <a:bodyPr/>
        <a:lstStyle/>
        <a:p>
          <a:r>
            <a:rPr lang="en-US"/>
            <a:t>First-Year Seminars and Experiences</a:t>
          </a:r>
        </a:p>
      </dgm:t>
    </dgm:pt>
    <dgm:pt modelId="{7659A7E1-2437-4E35-938D-BA23861CE5BD}" type="parTrans" cxnId="{31AD17A1-588C-4189-9364-E9EF3F7AB60E}">
      <dgm:prSet/>
      <dgm:spPr/>
      <dgm:t>
        <a:bodyPr/>
        <a:lstStyle/>
        <a:p>
          <a:endParaRPr lang="en-US"/>
        </a:p>
      </dgm:t>
    </dgm:pt>
    <dgm:pt modelId="{834A6BE5-1847-4BA8-81E8-5654C79B8753}" type="sibTrans" cxnId="{31AD17A1-588C-4189-9364-E9EF3F7AB60E}">
      <dgm:prSet/>
      <dgm:spPr/>
      <dgm:t>
        <a:bodyPr/>
        <a:lstStyle/>
        <a:p>
          <a:endParaRPr lang="en-US"/>
        </a:p>
      </dgm:t>
    </dgm:pt>
    <dgm:pt modelId="{F8DB8C34-2B47-469C-8332-A9CC4F3EFFE6}">
      <dgm:prSet/>
      <dgm:spPr/>
      <dgm:t>
        <a:bodyPr/>
        <a:lstStyle/>
        <a:p>
          <a:r>
            <a:rPr lang="en-US" dirty="0"/>
            <a:t>Common Intellectual Experiences</a:t>
          </a:r>
        </a:p>
      </dgm:t>
    </dgm:pt>
    <dgm:pt modelId="{170EEC1C-C704-45BD-9A24-32ECE78242B1}" type="parTrans" cxnId="{97820630-4038-4BAB-AB64-1F3327293D35}">
      <dgm:prSet/>
      <dgm:spPr/>
      <dgm:t>
        <a:bodyPr/>
        <a:lstStyle/>
        <a:p>
          <a:endParaRPr lang="en-US"/>
        </a:p>
      </dgm:t>
    </dgm:pt>
    <dgm:pt modelId="{8E5EC5D2-F9BB-4C01-8160-9CD23C9563EC}" type="sibTrans" cxnId="{97820630-4038-4BAB-AB64-1F3327293D35}">
      <dgm:prSet/>
      <dgm:spPr/>
      <dgm:t>
        <a:bodyPr/>
        <a:lstStyle/>
        <a:p>
          <a:endParaRPr lang="en-US"/>
        </a:p>
      </dgm:t>
    </dgm:pt>
    <dgm:pt modelId="{0907EB01-A2A5-4300-90E5-03F43F408DD8}">
      <dgm:prSet/>
      <dgm:spPr/>
      <dgm:t>
        <a:bodyPr/>
        <a:lstStyle/>
        <a:p>
          <a:r>
            <a:rPr lang="en-US"/>
            <a:t>Learning Communities</a:t>
          </a:r>
        </a:p>
      </dgm:t>
    </dgm:pt>
    <dgm:pt modelId="{74CB672E-E33F-442F-9E8C-0487ACBED4AB}" type="parTrans" cxnId="{51E23440-E870-44D1-A6B2-662CE7EA3DF0}">
      <dgm:prSet/>
      <dgm:spPr/>
      <dgm:t>
        <a:bodyPr/>
        <a:lstStyle/>
        <a:p>
          <a:endParaRPr lang="en-US"/>
        </a:p>
      </dgm:t>
    </dgm:pt>
    <dgm:pt modelId="{9CCFC5FE-11DD-4C15-8CEE-877875136588}" type="sibTrans" cxnId="{51E23440-E870-44D1-A6B2-662CE7EA3DF0}">
      <dgm:prSet/>
      <dgm:spPr/>
      <dgm:t>
        <a:bodyPr/>
        <a:lstStyle/>
        <a:p>
          <a:endParaRPr lang="en-US"/>
        </a:p>
      </dgm:t>
    </dgm:pt>
    <dgm:pt modelId="{61F115C6-7272-4F8B-BC9B-169AD505A62B}">
      <dgm:prSet/>
      <dgm:spPr/>
      <dgm:t>
        <a:bodyPr/>
        <a:lstStyle/>
        <a:p>
          <a:r>
            <a:rPr lang="en-US" dirty="0"/>
            <a:t>Writing and Inquiry Intensive Courses</a:t>
          </a:r>
        </a:p>
      </dgm:t>
    </dgm:pt>
    <dgm:pt modelId="{1345F3B6-27F4-4512-A3E1-70C0D267EBA5}" type="parTrans" cxnId="{A11AAEC1-D698-4991-B0D8-08D01B8ADDBA}">
      <dgm:prSet/>
      <dgm:spPr/>
      <dgm:t>
        <a:bodyPr/>
        <a:lstStyle/>
        <a:p>
          <a:endParaRPr lang="en-US"/>
        </a:p>
      </dgm:t>
    </dgm:pt>
    <dgm:pt modelId="{1DC8DB04-2AE4-4080-8623-0267D0C3697F}" type="sibTrans" cxnId="{A11AAEC1-D698-4991-B0D8-08D01B8ADDBA}">
      <dgm:prSet/>
      <dgm:spPr/>
      <dgm:t>
        <a:bodyPr/>
        <a:lstStyle/>
        <a:p>
          <a:endParaRPr lang="en-US"/>
        </a:p>
      </dgm:t>
    </dgm:pt>
    <dgm:pt modelId="{F56DD48C-B260-42AF-8D4D-14573E5AB2B4}">
      <dgm:prSet/>
      <dgm:spPr/>
      <dgm:t>
        <a:bodyPr/>
        <a:lstStyle/>
        <a:p>
          <a:r>
            <a:rPr lang="en-US" dirty="0"/>
            <a:t>Collaborative Assignments and Projects</a:t>
          </a:r>
        </a:p>
      </dgm:t>
    </dgm:pt>
    <dgm:pt modelId="{ECD98897-1774-4BF5-92A3-59DB00D7059B}" type="parTrans" cxnId="{9359B9EA-7838-4AC3-92CE-07FDBD796650}">
      <dgm:prSet/>
      <dgm:spPr/>
      <dgm:t>
        <a:bodyPr/>
        <a:lstStyle/>
        <a:p>
          <a:endParaRPr lang="en-US"/>
        </a:p>
      </dgm:t>
    </dgm:pt>
    <dgm:pt modelId="{6AD90FDC-6384-4826-820E-E8CBCC56D127}" type="sibTrans" cxnId="{9359B9EA-7838-4AC3-92CE-07FDBD796650}">
      <dgm:prSet/>
      <dgm:spPr/>
      <dgm:t>
        <a:bodyPr/>
        <a:lstStyle/>
        <a:p>
          <a:endParaRPr lang="en-US"/>
        </a:p>
      </dgm:t>
    </dgm:pt>
    <dgm:pt modelId="{53A90D36-E09A-4CC8-BD5C-DAF048D2342B}">
      <dgm:prSet/>
      <dgm:spPr/>
      <dgm:t>
        <a:bodyPr/>
        <a:lstStyle/>
        <a:p>
          <a:r>
            <a:rPr lang="en-US"/>
            <a:t>Undergraduate Research</a:t>
          </a:r>
        </a:p>
      </dgm:t>
    </dgm:pt>
    <dgm:pt modelId="{BFBB80A9-4A52-479F-B20C-1734B182D5A7}" type="parTrans" cxnId="{87383861-E6CC-4E01-8393-E95792B7BE46}">
      <dgm:prSet/>
      <dgm:spPr/>
      <dgm:t>
        <a:bodyPr/>
        <a:lstStyle/>
        <a:p>
          <a:endParaRPr lang="en-US"/>
        </a:p>
      </dgm:t>
    </dgm:pt>
    <dgm:pt modelId="{BE579259-06C1-4632-A55D-79E345E35F81}" type="sibTrans" cxnId="{87383861-E6CC-4E01-8393-E95792B7BE46}">
      <dgm:prSet/>
      <dgm:spPr/>
      <dgm:t>
        <a:bodyPr/>
        <a:lstStyle/>
        <a:p>
          <a:endParaRPr lang="en-US"/>
        </a:p>
      </dgm:t>
    </dgm:pt>
    <dgm:pt modelId="{FF1202CF-B2FD-4A34-A629-DCA6B9935AA8}">
      <dgm:prSet/>
      <dgm:spPr/>
      <dgm:t>
        <a:bodyPr/>
        <a:lstStyle/>
        <a:p>
          <a:r>
            <a:rPr lang="en-US"/>
            <a:t>Diversity/Study Away/Global Learning</a:t>
          </a:r>
        </a:p>
      </dgm:t>
    </dgm:pt>
    <dgm:pt modelId="{6FCD67A5-BACA-4356-91EB-B6AFAE3DD899}" type="parTrans" cxnId="{15627EEE-A0CC-4C4A-A894-013FA7C27FDD}">
      <dgm:prSet/>
      <dgm:spPr/>
      <dgm:t>
        <a:bodyPr/>
        <a:lstStyle/>
        <a:p>
          <a:endParaRPr lang="en-US"/>
        </a:p>
      </dgm:t>
    </dgm:pt>
    <dgm:pt modelId="{D7F7C52B-5839-4BD9-96DC-81673612BEB2}" type="sibTrans" cxnId="{15627EEE-A0CC-4C4A-A894-013FA7C27FDD}">
      <dgm:prSet/>
      <dgm:spPr/>
      <dgm:t>
        <a:bodyPr/>
        <a:lstStyle/>
        <a:p>
          <a:endParaRPr lang="en-US"/>
        </a:p>
      </dgm:t>
    </dgm:pt>
    <dgm:pt modelId="{294B687D-2603-4EB3-B4AC-CF96DD789986}">
      <dgm:prSet/>
      <dgm:spPr/>
      <dgm:t>
        <a:bodyPr/>
        <a:lstStyle/>
        <a:p>
          <a:r>
            <a:rPr lang="en-US"/>
            <a:t>Service Learning, Community-Based Learning</a:t>
          </a:r>
        </a:p>
      </dgm:t>
    </dgm:pt>
    <dgm:pt modelId="{A91A145E-4B2B-441F-9FB3-BFF3DAB49D18}" type="parTrans" cxnId="{1046DA9E-A0AB-4785-8B3F-81D7E478813D}">
      <dgm:prSet/>
      <dgm:spPr/>
      <dgm:t>
        <a:bodyPr/>
        <a:lstStyle/>
        <a:p>
          <a:endParaRPr lang="en-US"/>
        </a:p>
      </dgm:t>
    </dgm:pt>
    <dgm:pt modelId="{C8B25F2D-F962-4C52-8023-9ECB2A4121FB}" type="sibTrans" cxnId="{1046DA9E-A0AB-4785-8B3F-81D7E478813D}">
      <dgm:prSet/>
      <dgm:spPr/>
      <dgm:t>
        <a:bodyPr/>
        <a:lstStyle/>
        <a:p>
          <a:endParaRPr lang="en-US"/>
        </a:p>
      </dgm:t>
    </dgm:pt>
    <dgm:pt modelId="{5EA77FDE-3460-456F-B11A-8F903A73ADC1}">
      <dgm:prSet/>
      <dgm:spPr/>
      <dgm:t>
        <a:bodyPr/>
        <a:lstStyle/>
        <a:p>
          <a:r>
            <a:rPr lang="en-US"/>
            <a:t>Internships and Field Experiences</a:t>
          </a:r>
        </a:p>
      </dgm:t>
    </dgm:pt>
    <dgm:pt modelId="{54C0D87F-8DF7-4ADE-8FA9-7647C9FD685D}" type="parTrans" cxnId="{B221F83A-A187-40E7-A6B7-A60C6E5997C7}">
      <dgm:prSet/>
      <dgm:spPr/>
      <dgm:t>
        <a:bodyPr/>
        <a:lstStyle/>
        <a:p>
          <a:endParaRPr lang="en-US"/>
        </a:p>
      </dgm:t>
    </dgm:pt>
    <dgm:pt modelId="{A8A4A208-4F90-40AE-A9E9-1F714F37DC2D}" type="sibTrans" cxnId="{B221F83A-A187-40E7-A6B7-A60C6E5997C7}">
      <dgm:prSet/>
      <dgm:spPr/>
      <dgm:t>
        <a:bodyPr/>
        <a:lstStyle/>
        <a:p>
          <a:endParaRPr lang="en-US"/>
        </a:p>
      </dgm:t>
    </dgm:pt>
    <dgm:pt modelId="{35EFC832-AAC6-4BAD-8F78-49DAE62C4439}">
      <dgm:prSet/>
      <dgm:spPr/>
      <dgm:t>
        <a:bodyPr/>
        <a:lstStyle/>
        <a:p>
          <a:r>
            <a:rPr lang="en-US"/>
            <a:t>Capstone Courses and Projects</a:t>
          </a:r>
        </a:p>
      </dgm:t>
    </dgm:pt>
    <dgm:pt modelId="{C7C124E1-ACC0-4B4A-B585-74DE97B0DE76}" type="parTrans" cxnId="{096B87A8-2E8C-4C30-8753-2B04DCE9D155}">
      <dgm:prSet/>
      <dgm:spPr/>
      <dgm:t>
        <a:bodyPr/>
        <a:lstStyle/>
        <a:p>
          <a:endParaRPr lang="en-US"/>
        </a:p>
      </dgm:t>
    </dgm:pt>
    <dgm:pt modelId="{F31FE371-EC05-4D48-9188-F0FCF5D28466}" type="sibTrans" cxnId="{096B87A8-2E8C-4C30-8753-2B04DCE9D155}">
      <dgm:prSet/>
      <dgm:spPr/>
      <dgm:t>
        <a:bodyPr/>
        <a:lstStyle/>
        <a:p>
          <a:endParaRPr lang="en-US"/>
        </a:p>
      </dgm:t>
    </dgm:pt>
    <dgm:pt modelId="{DD3E9558-C578-4874-BC11-B502B6520A56}">
      <dgm:prSet/>
      <dgm:spPr/>
      <dgm:t>
        <a:bodyPr/>
        <a:lstStyle/>
        <a:p>
          <a:r>
            <a:rPr lang="en-US" dirty="0" err="1"/>
            <a:t>ePortfolio</a:t>
          </a:r>
          <a:endParaRPr lang="en-US" dirty="0"/>
        </a:p>
      </dgm:t>
    </dgm:pt>
    <dgm:pt modelId="{D000BA8D-D06A-471D-9C14-2B9113631BDE}" type="parTrans" cxnId="{168E29D0-F120-46AF-8B0E-ADB5EF9C6A1F}">
      <dgm:prSet/>
      <dgm:spPr/>
      <dgm:t>
        <a:bodyPr/>
        <a:lstStyle/>
        <a:p>
          <a:endParaRPr lang="en-US"/>
        </a:p>
      </dgm:t>
    </dgm:pt>
    <dgm:pt modelId="{212D9B0A-AB7C-4764-981E-272C07D95124}" type="sibTrans" cxnId="{168E29D0-F120-46AF-8B0E-ADB5EF9C6A1F}">
      <dgm:prSet/>
      <dgm:spPr/>
      <dgm:t>
        <a:bodyPr/>
        <a:lstStyle/>
        <a:p>
          <a:endParaRPr lang="en-US"/>
        </a:p>
      </dgm:t>
    </dgm:pt>
    <dgm:pt modelId="{588994DC-7885-42FD-B07A-CFECFE735C74}" type="pres">
      <dgm:prSet presAssocID="{41F311B9-0E55-42FE-B391-88AB1EACE2C8}" presName="vert0" presStyleCnt="0">
        <dgm:presLayoutVars>
          <dgm:dir/>
          <dgm:animOne val="branch"/>
          <dgm:animLvl val="lvl"/>
        </dgm:presLayoutVars>
      </dgm:prSet>
      <dgm:spPr/>
    </dgm:pt>
    <dgm:pt modelId="{1EA7E340-96A6-4357-8CBD-7DB5B1730554}" type="pres">
      <dgm:prSet presAssocID="{F46675AF-6CE9-4375-9DED-378B3339F98C}" presName="thickLine" presStyleLbl="alignNode1" presStyleIdx="0" presStyleCnt="11"/>
      <dgm:spPr/>
    </dgm:pt>
    <dgm:pt modelId="{1F7E5ADD-D4E2-4F08-B04E-8289F0845EF2}" type="pres">
      <dgm:prSet presAssocID="{F46675AF-6CE9-4375-9DED-378B3339F98C}" presName="horz1" presStyleCnt="0"/>
      <dgm:spPr/>
    </dgm:pt>
    <dgm:pt modelId="{ADCB6EDF-06EF-4ABB-A4AB-63A5B48521E8}" type="pres">
      <dgm:prSet presAssocID="{F46675AF-6CE9-4375-9DED-378B3339F98C}" presName="tx1" presStyleLbl="revTx" presStyleIdx="0" presStyleCnt="11"/>
      <dgm:spPr/>
    </dgm:pt>
    <dgm:pt modelId="{73CCFCB2-F1D8-4A6A-A503-E5B4F278AFB8}" type="pres">
      <dgm:prSet presAssocID="{F46675AF-6CE9-4375-9DED-378B3339F98C}" presName="vert1" presStyleCnt="0"/>
      <dgm:spPr/>
    </dgm:pt>
    <dgm:pt modelId="{DB82AA15-3B7E-4EAA-8249-934D6D15C0F9}" type="pres">
      <dgm:prSet presAssocID="{F8DB8C34-2B47-469C-8332-A9CC4F3EFFE6}" presName="thickLine" presStyleLbl="alignNode1" presStyleIdx="1" presStyleCnt="11"/>
      <dgm:spPr/>
    </dgm:pt>
    <dgm:pt modelId="{5186730F-F112-4D8E-9E6B-6362E3D4B9FA}" type="pres">
      <dgm:prSet presAssocID="{F8DB8C34-2B47-469C-8332-A9CC4F3EFFE6}" presName="horz1" presStyleCnt="0"/>
      <dgm:spPr/>
    </dgm:pt>
    <dgm:pt modelId="{08160B39-B366-42EE-AFBD-251AB2EAA8A2}" type="pres">
      <dgm:prSet presAssocID="{F8DB8C34-2B47-469C-8332-A9CC4F3EFFE6}" presName="tx1" presStyleLbl="revTx" presStyleIdx="1" presStyleCnt="11"/>
      <dgm:spPr/>
    </dgm:pt>
    <dgm:pt modelId="{1ACAE84D-69EE-4EE5-82B8-29CFA245B62F}" type="pres">
      <dgm:prSet presAssocID="{F8DB8C34-2B47-469C-8332-A9CC4F3EFFE6}" presName="vert1" presStyleCnt="0"/>
      <dgm:spPr/>
    </dgm:pt>
    <dgm:pt modelId="{D7FA64CB-9C9D-4EE5-A166-D369511D508F}" type="pres">
      <dgm:prSet presAssocID="{0907EB01-A2A5-4300-90E5-03F43F408DD8}" presName="thickLine" presStyleLbl="alignNode1" presStyleIdx="2" presStyleCnt="11"/>
      <dgm:spPr/>
    </dgm:pt>
    <dgm:pt modelId="{937BAA57-C465-45A7-A61C-B7FB08C35C1D}" type="pres">
      <dgm:prSet presAssocID="{0907EB01-A2A5-4300-90E5-03F43F408DD8}" presName="horz1" presStyleCnt="0"/>
      <dgm:spPr/>
    </dgm:pt>
    <dgm:pt modelId="{0CF966A8-2BA5-41C8-8FA2-1585B4A87C21}" type="pres">
      <dgm:prSet presAssocID="{0907EB01-A2A5-4300-90E5-03F43F408DD8}" presName="tx1" presStyleLbl="revTx" presStyleIdx="2" presStyleCnt="11"/>
      <dgm:spPr/>
    </dgm:pt>
    <dgm:pt modelId="{E040FB2E-1622-4259-8C87-4E721EAE3311}" type="pres">
      <dgm:prSet presAssocID="{0907EB01-A2A5-4300-90E5-03F43F408DD8}" presName="vert1" presStyleCnt="0"/>
      <dgm:spPr/>
    </dgm:pt>
    <dgm:pt modelId="{3FC047F3-8270-43CB-93D7-8570A65C369E}" type="pres">
      <dgm:prSet presAssocID="{61F115C6-7272-4F8B-BC9B-169AD505A62B}" presName="thickLine" presStyleLbl="alignNode1" presStyleIdx="3" presStyleCnt="11"/>
      <dgm:spPr/>
    </dgm:pt>
    <dgm:pt modelId="{5EDA9D31-4A82-43F4-B304-B864BBFE9F9A}" type="pres">
      <dgm:prSet presAssocID="{61F115C6-7272-4F8B-BC9B-169AD505A62B}" presName="horz1" presStyleCnt="0"/>
      <dgm:spPr/>
    </dgm:pt>
    <dgm:pt modelId="{83360500-0687-48B6-B742-DD033EA420DD}" type="pres">
      <dgm:prSet presAssocID="{61F115C6-7272-4F8B-BC9B-169AD505A62B}" presName="tx1" presStyleLbl="revTx" presStyleIdx="3" presStyleCnt="11"/>
      <dgm:spPr/>
    </dgm:pt>
    <dgm:pt modelId="{D2F5D00E-D1A3-42EB-BA5E-A0B6654CFDD5}" type="pres">
      <dgm:prSet presAssocID="{61F115C6-7272-4F8B-BC9B-169AD505A62B}" presName="vert1" presStyleCnt="0"/>
      <dgm:spPr/>
    </dgm:pt>
    <dgm:pt modelId="{5D398EC2-9475-40EF-ACD7-FAAD24128BF9}" type="pres">
      <dgm:prSet presAssocID="{F56DD48C-B260-42AF-8D4D-14573E5AB2B4}" presName="thickLine" presStyleLbl="alignNode1" presStyleIdx="4" presStyleCnt="11"/>
      <dgm:spPr/>
    </dgm:pt>
    <dgm:pt modelId="{4426CF23-806F-459D-A31A-0AD1FEB75B9D}" type="pres">
      <dgm:prSet presAssocID="{F56DD48C-B260-42AF-8D4D-14573E5AB2B4}" presName="horz1" presStyleCnt="0"/>
      <dgm:spPr/>
    </dgm:pt>
    <dgm:pt modelId="{E565C149-6666-4A4F-8428-D82951D4CB0F}" type="pres">
      <dgm:prSet presAssocID="{F56DD48C-B260-42AF-8D4D-14573E5AB2B4}" presName="tx1" presStyleLbl="revTx" presStyleIdx="4" presStyleCnt="11"/>
      <dgm:spPr/>
    </dgm:pt>
    <dgm:pt modelId="{983D1EC5-1DEA-4C21-A30A-C31EE9DFE998}" type="pres">
      <dgm:prSet presAssocID="{F56DD48C-B260-42AF-8D4D-14573E5AB2B4}" presName="vert1" presStyleCnt="0"/>
      <dgm:spPr/>
    </dgm:pt>
    <dgm:pt modelId="{6DC9CAB1-FD3D-442F-A6F7-F835B778527E}" type="pres">
      <dgm:prSet presAssocID="{53A90D36-E09A-4CC8-BD5C-DAF048D2342B}" presName="thickLine" presStyleLbl="alignNode1" presStyleIdx="5" presStyleCnt="11"/>
      <dgm:spPr/>
    </dgm:pt>
    <dgm:pt modelId="{EE649646-8141-40C3-997B-D30EA71A0C16}" type="pres">
      <dgm:prSet presAssocID="{53A90D36-E09A-4CC8-BD5C-DAF048D2342B}" presName="horz1" presStyleCnt="0"/>
      <dgm:spPr/>
    </dgm:pt>
    <dgm:pt modelId="{E709AB0A-EF55-43F2-AFC9-8C4136C2DC11}" type="pres">
      <dgm:prSet presAssocID="{53A90D36-E09A-4CC8-BD5C-DAF048D2342B}" presName="tx1" presStyleLbl="revTx" presStyleIdx="5" presStyleCnt="11"/>
      <dgm:spPr/>
    </dgm:pt>
    <dgm:pt modelId="{6AE058B3-4D7A-4ED9-BF50-B6FF8E7DD969}" type="pres">
      <dgm:prSet presAssocID="{53A90D36-E09A-4CC8-BD5C-DAF048D2342B}" presName="vert1" presStyleCnt="0"/>
      <dgm:spPr/>
    </dgm:pt>
    <dgm:pt modelId="{E1B1549C-F550-48CF-A18C-36247A619491}" type="pres">
      <dgm:prSet presAssocID="{FF1202CF-B2FD-4A34-A629-DCA6B9935AA8}" presName="thickLine" presStyleLbl="alignNode1" presStyleIdx="6" presStyleCnt="11"/>
      <dgm:spPr/>
    </dgm:pt>
    <dgm:pt modelId="{0D0EB275-B803-45B6-93F3-CBA17742923C}" type="pres">
      <dgm:prSet presAssocID="{FF1202CF-B2FD-4A34-A629-DCA6B9935AA8}" presName="horz1" presStyleCnt="0"/>
      <dgm:spPr/>
    </dgm:pt>
    <dgm:pt modelId="{9BF3EEEA-5A4C-45A9-9E41-5C17CA94FD0A}" type="pres">
      <dgm:prSet presAssocID="{FF1202CF-B2FD-4A34-A629-DCA6B9935AA8}" presName="tx1" presStyleLbl="revTx" presStyleIdx="6" presStyleCnt="11"/>
      <dgm:spPr/>
    </dgm:pt>
    <dgm:pt modelId="{1D3D84FC-2BC7-4D50-AD3D-CC40155BB67C}" type="pres">
      <dgm:prSet presAssocID="{FF1202CF-B2FD-4A34-A629-DCA6B9935AA8}" presName="vert1" presStyleCnt="0"/>
      <dgm:spPr/>
    </dgm:pt>
    <dgm:pt modelId="{AA5CFCC1-6B68-49D8-92A4-13FC0B844A11}" type="pres">
      <dgm:prSet presAssocID="{294B687D-2603-4EB3-B4AC-CF96DD789986}" presName="thickLine" presStyleLbl="alignNode1" presStyleIdx="7" presStyleCnt="11"/>
      <dgm:spPr/>
    </dgm:pt>
    <dgm:pt modelId="{C3329502-BB45-4E03-B1C8-6C0B4ACF301F}" type="pres">
      <dgm:prSet presAssocID="{294B687D-2603-4EB3-B4AC-CF96DD789986}" presName="horz1" presStyleCnt="0"/>
      <dgm:spPr/>
    </dgm:pt>
    <dgm:pt modelId="{F445DFFA-FE2C-47ED-9C89-EE0C1FEAD429}" type="pres">
      <dgm:prSet presAssocID="{294B687D-2603-4EB3-B4AC-CF96DD789986}" presName="tx1" presStyleLbl="revTx" presStyleIdx="7" presStyleCnt="11"/>
      <dgm:spPr/>
    </dgm:pt>
    <dgm:pt modelId="{FFF5930C-166C-434C-96E3-69E4BA5B49C7}" type="pres">
      <dgm:prSet presAssocID="{294B687D-2603-4EB3-B4AC-CF96DD789986}" presName="vert1" presStyleCnt="0"/>
      <dgm:spPr/>
    </dgm:pt>
    <dgm:pt modelId="{1B048579-2A5D-4EAB-962E-7C185BB7B205}" type="pres">
      <dgm:prSet presAssocID="{5EA77FDE-3460-456F-B11A-8F903A73ADC1}" presName="thickLine" presStyleLbl="alignNode1" presStyleIdx="8" presStyleCnt="11"/>
      <dgm:spPr/>
    </dgm:pt>
    <dgm:pt modelId="{E787F573-06F0-443F-A7F7-7F0AE59F3C81}" type="pres">
      <dgm:prSet presAssocID="{5EA77FDE-3460-456F-B11A-8F903A73ADC1}" presName="horz1" presStyleCnt="0"/>
      <dgm:spPr/>
    </dgm:pt>
    <dgm:pt modelId="{BCB3C65C-E775-4C20-A164-9DCCC6A3A066}" type="pres">
      <dgm:prSet presAssocID="{5EA77FDE-3460-456F-B11A-8F903A73ADC1}" presName="tx1" presStyleLbl="revTx" presStyleIdx="8" presStyleCnt="11"/>
      <dgm:spPr/>
    </dgm:pt>
    <dgm:pt modelId="{04DE7D07-6A8A-4EB8-9B2B-D385858C5963}" type="pres">
      <dgm:prSet presAssocID="{5EA77FDE-3460-456F-B11A-8F903A73ADC1}" presName="vert1" presStyleCnt="0"/>
      <dgm:spPr/>
    </dgm:pt>
    <dgm:pt modelId="{F816A840-F271-4CDF-B2B3-13AF00B4D6F6}" type="pres">
      <dgm:prSet presAssocID="{35EFC832-AAC6-4BAD-8F78-49DAE62C4439}" presName="thickLine" presStyleLbl="alignNode1" presStyleIdx="9" presStyleCnt="11"/>
      <dgm:spPr/>
    </dgm:pt>
    <dgm:pt modelId="{C2FACDC0-3D89-44B3-BC2A-E2CA0CF3E8CF}" type="pres">
      <dgm:prSet presAssocID="{35EFC832-AAC6-4BAD-8F78-49DAE62C4439}" presName="horz1" presStyleCnt="0"/>
      <dgm:spPr/>
    </dgm:pt>
    <dgm:pt modelId="{B17804EC-4AD0-457A-9A24-FF817A6D4A5E}" type="pres">
      <dgm:prSet presAssocID="{35EFC832-AAC6-4BAD-8F78-49DAE62C4439}" presName="tx1" presStyleLbl="revTx" presStyleIdx="9" presStyleCnt="11"/>
      <dgm:spPr/>
    </dgm:pt>
    <dgm:pt modelId="{35496F62-CD0B-40FC-AD2C-AA25066ACB58}" type="pres">
      <dgm:prSet presAssocID="{35EFC832-AAC6-4BAD-8F78-49DAE62C4439}" presName="vert1" presStyleCnt="0"/>
      <dgm:spPr/>
    </dgm:pt>
    <dgm:pt modelId="{822E1D58-ED33-4FCB-8774-C0052260AC42}" type="pres">
      <dgm:prSet presAssocID="{DD3E9558-C578-4874-BC11-B502B6520A56}" presName="thickLine" presStyleLbl="alignNode1" presStyleIdx="10" presStyleCnt="11"/>
      <dgm:spPr/>
    </dgm:pt>
    <dgm:pt modelId="{A05E1FC3-7E32-4326-ADE6-1BEF3DA429A5}" type="pres">
      <dgm:prSet presAssocID="{DD3E9558-C578-4874-BC11-B502B6520A56}" presName="horz1" presStyleCnt="0"/>
      <dgm:spPr/>
    </dgm:pt>
    <dgm:pt modelId="{52B0F00D-55AC-415B-88B1-8904F3466D8A}" type="pres">
      <dgm:prSet presAssocID="{DD3E9558-C578-4874-BC11-B502B6520A56}" presName="tx1" presStyleLbl="revTx" presStyleIdx="10" presStyleCnt="11"/>
      <dgm:spPr/>
    </dgm:pt>
    <dgm:pt modelId="{BA824007-9D2F-4497-AE7F-49E9AA867666}" type="pres">
      <dgm:prSet presAssocID="{DD3E9558-C578-4874-BC11-B502B6520A56}" presName="vert1" presStyleCnt="0"/>
      <dgm:spPr/>
    </dgm:pt>
  </dgm:ptLst>
  <dgm:cxnLst>
    <dgm:cxn modelId="{E25FA70F-87FC-4531-AAF6-E98486BFB809}" type="presOf" srcId="{61F115C6-7272-4F8B-BC9B-169AD505A62B}" destId="{83360500-0687-48B6-B742-DD033EA420DD}" srcOrd="0" destOrd="0" presId="urn:microsoft.com/office/officeart/2008/layout/LinedList"/>
    <dgm:cxn modelId="{8DE9932D-2BD2-42C3-BDD2-02F7D9CCFD8A}" type="presOf" srcId="{F56DD48C-B260-42AF-8D4D-14573E5AB2B4}" destId="{E565C149-6666-4A4F-8428-D82951D4CB0F}" srcOrd="0" destOrd="0" presId="urn:microsoft.com/office/officeart/2008/layout/LinedList"/>
    <dgm:cxn modelId="{97820630-4038-4BAB-AB64-1F3327293D35}" srcId="{41F311B9-0E55-42FE-B391-88AB1EACE2C8}" destId="{F8DB8C34-2B47-469C-8332-A9CC4F3EFFE6}" srcOrd="1" destOrd="0" parTransId="{170EEC1C-C704-45BD-9A24-32ECE78242B1}" sibTransId="{8E5EC5D2-F9BB-4C01-8160-9CD23C9563EC}"/>
    <dgm:cxn modelId="{B221F83A-A187-40E7-A6B7-A60C6E5997C7}" srcId="{41F311B9-0E55-42FE-B391-88AB1EACE2C8}" destId="{5EA77FDE-3460-456F-B11A-8F903A73ADC1}" srcOrd="8" destOrd="0" parTransId="{54C0D87F-8DF7-4ADE-8FA9-7647C9FD685D}" sibTransId="{A8A4A208-4F90-40AE-A9E9-1F714F37DC2D}"/>
    <dgm:cxn modelId="{51E23440-E870-44D1-A6B2-662CE7EA3DF0}" srcId="{41F311B9-0E55-42FE-B391-88AB1EACE2C8}" destId="{0907EB01-A2A5-4300-90E5-03F43F408DD8}" srcOrd="2" destOrd="0" parTransId="{74CB672E-E33F-442F-9E8C-0487ACBED4AB}" sibTransId="{9CCFC5FE-11DD-4C15-8CEE-877875136588}"/>
    <dgm:cxn modelId="{87383861-E6CC-4E01-8393-E95792B7BE46}" srcId="{41F311B9-0E55-42FE-B391-88AB1EACE2C8}" destId="{53A90D36-E09A-4CC8-BD5C-DAF048D2342B}" srcOrd="5" destOrd="0" parTransId="{BFBB80A9-4A52-479F-B20C-1734B182D5A7}" sibTransId="{BE579259-06C1-4632-A55D-79E345E35F81}"/>
    <dgm:cxn modelId="{7200DA47-FC11-4AD2-ABA7-3F313A84DB46}" type="presOf" srcId="{5EA77FDE-3460-456F-B11A-8F903A73ADC1}" destId="{BCB3C65C-E775-4C20-A164-9DCCC6A3A066}" srcOrd="0" destOrd="0" presId="urn:microsoft.com/office/officeart/2008/layout/LinedList"/>
    <dgm:cxn modelId="{320FA34A-4AB2-454E-B4FC-6188357865F5}" type="presOf" srcId="{F8DB8C34-2B47-469C-8332-A9CC4F3EFFE6}" destId="{08160B39-B366-42EE-AFBD-251AB2EAA8A2}" srcOrd="0" destOrd="0" presId="urn:microsoft.com/office/officeart/2008/layout/LinedList"/>
    <dgm:cxn modelId="{0E7A1473-1565-4300-9DD2-8A375CEF59A5}" type="presOf" srcId="{0907EB01-A2A5-4300-90E5-03F43F408DD8}" destId="{0CF966A8-2BA5-41C8-8FA2-1585B4A87C21}" srcOrd="0" destOrd="0" presId="urn:microsoft.com/office/officeart/2008/layout/LinedList"/>
    <dgm:cxn modelId="{848EBB9D-E1EE-4744-B37D-9AAC758F107A}" type="presOf" srcId="{35EFC832-AAC6-4BAD-8F78-49DAE62C4439}" destId="{B17804EC-4AD0-457A-9A24-FF817A6D4A5E}" srcOrd="0" destOrd="0" presId="urn:microsoft.com/office/officeart/2008/layout/LinedList"/>
    <dgm:cxn modelId="{1046DA9E-A0AB-4785-8B3F-81D7E478813D}" srcId="{41F311B9-0E55-42FE-B391-88AB1EACE2C8}" destId="{294B687D-2603-4EB3-B4AC-CF96DD789986}" srcOrd="7" destOrd="0" parTransId="{A91A145E-4B2B-441F-9FB3-BFF3DAB49D18}" sibTransId="{C8B25F2D-F962-4C52-8023-9ECB2A4121FB}"/>
    <dgm:cxn modelId="{31AD17A1-588C-4189-9364-E9EF3F7AB60E}" srcId="{41F311B9-0E55-42FE-B391-88AB1EACE2C8}" destId="{F46675AF-6CE9-4375-9DED-378B3339F98C}" srcOrd="0" destOrd="0" parTransId="{7659A7E1-2437-4E35-938D-BA23861CE5BD}" sibTransId="{834A6BE5-1847-4BA8-81E8-5654C79B8753}"/>
    <dgm:cxn modelId="{096B87A8-2E8C-4C30-8753-2B04DCE9D155}" srcId="{41F311B9-0E55-42FE-B391-88AB1EACE2C8}" destId="{35EFC832-AAC6-4BAD-8F78-49DAE62C4439}" srcOrd="9" destOrd="0" parTransId="{C7C124E1-ACC0-4B4A-B585-74DE97B0DE76}" sibTransId="{F31FE371-EC05-4D48-9188-F0FCF5D28466}"/>
    <dgm:cxn modelId="{DBA16EA9-7975-4B12-999A-AA8E0A127557}" type="presOf" srcId="{DD3E9558-C578-4874-BC11-B502B6520A56}" destId="{52B0F00D-55AC-415B-88B1-8904F3466D8A}" srcOrd="0" destOrd="0" presId="urn:microsoft.com/office/officeart/2008/layout/LinedList"/>
    <dgm:cxn modelId="{C682D8BD-8F82-423A-A485-ED66D0602B73}" type="presOf" srcId="{F46675AF-6CE9-4375-9DED-378B3339F98C}" destId="{ADCB6EDF-06EF-4ABB-A4AB-63A5B48521E8}" srcOrd="0" destOrd="0" presId="urn:microsoft.com/office/officeart/2008/layout/LinedList"/>
    <dgm:cxn modelId="{A11AAEC1-D698-4991-B0D8-08D01B8ADDBA}" srcId="{41F311B9-0E55-42FE-B391-88AB1EACE2C8}" destId="{61F115C6-7272-4F8B-BC9B-169AD505A62B}" srcOrd="3" destOrd="0" parTransId="{1345F3B6-27F4-4512-A3E1-70C0D267EBA5}" sibTransId="{1DC8DB04-2AE4-4080-8623-0267D0C3697F}"/>
    <dgm:cxn modelId="{168E29D0-F120-46AF-8B0E-ADB5EF9C6A1F}" srcId="{41F311B9-0E55-42FE-B391-88AB1EACE2C8}" destId="{DD3E9558-C578-4874-BC11-B502B6520A56}" srcOrd="10" destOrd="0" parTransId="{D000BA8D-D06A-471D-9C14-2B9113631BDE}" sibTransId="{212D9B0A-AB7C-4764-981E-272C07D95124}"/>
    <dgm:cxn modelId="{871C40D6-800A-4921-B91D-53A32977EECB}" type="presOf" srcId="{53A90D36-E09A-4CC8-BD5C-DAF048D2342B}" destId="{E709AB0A-EF55-43F2-AFC9-8C4136C2DC11}" srcOrd="0" destOrd="0" presId="urn:microsoft.com/office/officeart/2008/layout/LinedList"/>
    <dgm:cxn modelId="{E4D50CDA-2CDC-470B-ACB8-A318E45E9DAF}" type="presOf" srcId="{294B687D-2603-4EB3-B4AC-CF96DD789986}" destId="{F445DFFA-FE2C-47ED-9C89-EE0C1FEAD429}" srcOrd="0" destOrd="0" presId="urn:microsoft.com/office/officeart/2008/layout/LinedList"/>
    <dgm:cxn modelId="{9359B9EA-7838-4AC3-92CE-07FDBD796650}" srcId="{41F311B9-0E55-42FE-B391-88AB1EACE2C8}" destId="{F56DD48C-B260-42AF-8D4D-14573E5AB2B4}" srcOrd="4" destOrd="0" parTransId="{ECD98897-1774-4BF5-92A3-59DB00D7059B}" sibTransId="{6AD90FDC-6384-4826-820E-E8CBCC56D127}"/>
    <dgm:cxn modelId="{15627EEE-A0CC-4C4A-A894-013FA7C27FDD}" srcId="{41F311B9-0E55-42FE-B391-88AB1EACE2C8}" destId="{FF1202CF-B2FD-4A34-A629-DCA6B9935AA8}" srcOrd="6" destOrd="0" parTransId="{6FCD67A5-BACA-4356-91EB-B6AFAE3DD899}" sibTransId="{D7F7C52B-5839-4BD9-96DC-81673612BEB2}"/>
    <dgm:cxn modelId="{38A0BBEF-9D4B-4EBA-9A33-6F83A3837E68}" type="presOf" srcId="{41F311B9-0E55-42FE-B391-88AB1EACE2C8}" destId="{588994DC-7885-42FD-B07A-CFECFE735C74}" srcOrd="0" destOrd="0" presId="urn:microsoft.com/office/officeart/2008/layout/LinedList"/>
    <dgm:cxn modelId="{D8A8BCFC-A060-48C9-B001-CB0798099140}" type="presOf" srcId="{FF1202CF-B2FD-4A34-A629-DCA6B9935AA8}" destId="{9BF3EEEA-5A4C-45A9-9E41-5C17CA94FD0A}" srcOrd="0" destOrd="0" presId="urn:microsoft.com/office/officeart/2008/layout/LinedList"/>
    <dgm:cxn modelId="{E51E9C2A-47D5-4EF2-84EC-BD8F242CFB2A}" type="presParOf" srcId="{588994DC-7885-42FD-B07A-CFECFE735C74}" destId="{1EA7E340-96A6-4357-8CBD-7DB5B1730554}" srcOrd="0" destOrd="0" presId="urn:microsoft.com/office/officeart/2008/layout/LinedList"/>
    <dgm:cxn modelId="{ED4D9A5E-2CA2-4906-B2E2-F28271414347}" type="presParOf" srcId="{588994DC-7885-42FD-B07A-CFECFE735C74}" destId="{1F7E5ADD-D4E2-4F08-B04E-8289F0845EF2}" srcOrd="1" destOrd="0" presId="urn:microsoft.com/office/officeart/2008/layout/LinedList"/>
    <dgm:cxn modelId="{E120DDDF-D555-4625-AD66-5290A408FD36}" type="presParOf" srcId="{1F7E5ADD-D4E2-4F08-B04E-8289F0845EF2}" destId="{ADCB6EDF-06EF-4ABB-A4AB-63A5B48521E8}" srcOrd="0" destOrd="0" presId="urn:microsoft.com/office/officeart/2008/layout/LinedList"/>
    <dgm:cxn modelId="{16457960-CEDA-4A20-9F77-0229CCA13E0B}" type="presParOf" srcId="{1F7E5ADD-D4E2-4F08-B04E-8289F0845EF2}" destId="{73CCFCB2-F1D8-4A6A-A503-E5B4F278AFB8}" srcOrd="1" destOrd="0" presId="urn:microsoft.com/office/officeart/2008/layout/LinedList"/>
    <dgm:cxn modelId="{D0663A7B-459A-4953-B4E4-CF4FCC916F4B}" type="presParOf" srcId="{588994DC-7885-42FD-B07A-CFECFE735C74}" destId="{DB82AA15-3B7E-4EAA-8249-934D6D15C0F9}" srcOrd="2" destOrd="0" presId="urn:microsoft.com/office/officeart/2008/layout/LinedList"/>
    <dgm:cxn modelId="{96F6B2FE-2AC1-4BB9-846B-783C5FFC9E36}" type="presParOf" srcId="{588994DC-7885-42FD-B07A-CFECFE735C74}" destId="{5186730F-F112-4D8E-9E6B-6362E3D4B9FA}" srcOrd="3" destOrd="0" presId="urn:microsoft.com/office/officeart/2008/layout/LinedList"/>
    <dgm:cxn modelId="{5D7C83C8-A6AF-4171-850C-32B4EEACA42A}" type="presParOf" srcId="{5186730F-F112-4D8E-9E6B-6362E3D4B9FA}" destId="{08160B39-B366-42EE-AFBD-251AB2EAA8A2}" srcOrd="0" destOrd="0" presId="urn:microsoft.com/office/officeart/2008/layout/LinedList"/>
    <dgm:cxn modelId="{F71B7E46-3B9E-4F01-944C-17DB1A0BC8BD}" type="presParOf" srcId="{5186730F-F112-4D8E-9E6B-6362E3D4B9FA}" destId="{1ACAE84D-69EE-4EE5-82B8-29CFA245B62F}" srcOrd="1" destOrd="0" presId="urn:microsoft.com/office/officeart/2008/layout/LinedList"/>
    <dgm:cxn modelId="{10EB536E-FA66-423C-A4A8-652B7D0CC957}" type="presParOf" srcId="{588994DC-7885-42FD-B07A-CFECFE735C74}" destId="{D7FA64CB-9C9D-4EE5-A166-D369511D508F}" srcOrd="4" destOrd="0" presId="urn:microsoft.com/office/officeart/2008/layout/LinedList"/>
    <dgm:cxn modelId="{777E68BE-62B2-46BF-8E61-82C30503F390}" type="presParOf" srcId="{588994DC-7885-42FD-B07A-CFECFE735C74}" destId="{937BAA57-C465-45A7-A61C-B7FB08C35C1D}" srcOrd="5" destOrd="0" presId="urn:microsoft.com/office/officeart/2008/layout/LinedList"/>
    <dgm:cxn modelId="{5E276B46-D436-4F94-8008-A6EDBCC52701}" type="presParOf" srcId="{937BAA57-C465-45A7-A61C-B7FB08C35C1D}" destId="{0CF966A8-2BA5-41C8-8FA2-1585B4A87C21}" srcOrd="0" destOrd="0" presId="urn:microsoft.com/office/officeart/2008/layout/LinedList"/>
    <dgm:cxn modelId="{CE5C183E-D986-4F9F-A2F7-2D7BFBA1BD2A}" type="presParOf" srcId="{937BAA57-C465-45A7-A61C-B7FB08C35C1D}" destId="{E040FB2E-1622-4259-8C87-4E721EAE3311}" srcOrd="1" destOrd="0" presId="urn:microsoft.com/office/officeart/2008/layout/LinedList"/>
    <dgm:cxn modelId="{6AC4DC6F-2ECC-4491-BC2A-432629CD1C2D}" type="presParOf" srcId="{588994DC-7885-42FD-B07A-CFECFE735C74}" destId="{3FC047F3-8270-43CB-93D7-8570A65C369E}" srcOrd="6" destOrd="0" presId="urn:microsoft.com/office/officeart/2008/layout/LinedList"/>
    <dgm:cxn modelId="{65D446A6-2FCF-4CD4-AB11-38D15F77C743}" type="presParOf" srcId="{588994DC-7885-42FD-B07A-CFECFE735C74}" destId="{5EDA9D31-4A82-43F4-B304-B864BBFE9F9A}" srcOrd="7" destOrd="0" presId="urn:microsoft.com/office/officeart/2008/layout/LinedList"/>
    <dgm:cxn modelId="{582BC775-F0EE-404C-AB44-F72D77D7C347}" type="presParOf" srcId="{5EDA9D31-4A82-43F4-B304-B864BBFE9F9A}" destId="{83360500-0687-48B6-B742-DD033EA420DD}" srcOrd="0" destOrd="0" presId="urn:microsoft.com/office/officeart/2008/layout/LinedList"/>
    <dgm:cxn modelId="{407D39CC-9F83-472A-BE85-7471E6B30A1A}" type="presParOf" srcId="{5EDA9D31-4A82-43F4-B304-B864BBFE9F9A}" destId="{D2F5D00E-D1A3-42EB-BA5E-A0B6654CFDD5}" srcOrd="1" destOrd="0" presId="urn:microsoft.com/office/officeart/2008/layout/LinedList"/>
    <dgm:cxn modelId="{FE1F52C4-19E8-4A02-9D7C-97065A0AB66B}" type="presParOf" srcId="{588994DC-7885-42FD-B07A-CFECFE735C74}" destId="{5D398EC2-9475-40EF-ACD7-FAAD24128BF9}" srcOrd="8" destOrd="0" presId="urn:microsoft.com/office/officeart/2008/layout/LinedList"/>
    <dgm:cxn modelId="{A0064AA7-4B44-4E35-AAEA-81D36B1B4106}" type="presParOf" srcId="{588994DC-7885-42FD-B07A-CFECFE735C74}" destId="{4426CF23-806F-459D-A31A-0AD1FEB75B9D}" srcOrd="9" destOrd="0" presId="urn:microsoft.com/office/officeart/2008/layout/LinedList"/>
    <dgm:cxn modelId="{08E94D92-A82F-4DC3-8B3B-F7997907A0BC}" type="presParOf" srcId="{4426CF23-806F-459D-A31A-0AD1FEB75B9D}" destId="{E565C149-6666-4A4F-8428-D82951D4CB0F}" srcOrd="0" destOrd="0" presId="urn:microsoft.com/office/officeart/2008/layout/LinedList"/>
    <dgm:cxn modelId="{868DCB17-C2B4-4469-824E-6433193CB099}" type="presParOf" srcId="{4426CF23-806F-459D-A31A-0AD1FEB75B9D}" destId="{983D1EC5-1DEA-4C21-A30A-C31EE9DFE998}" srcOrd="1" destOrd="0" presId="urn:microsoft.com/office/officeart/2008/layout/LinedList"/>
    <dgm:cxn modelId="{F82434E3-7556-4739-9BFB-D6211898112E}" type="presParOf" srcId="{588994DC-7885-42FD-B07A-CFECFE735C74}" destId="{6DC9CAB1-FD3D-442F-A6F7-F835B778527E}" srcOrd="10" destOrd="0" presId="urn:microsoft.com/office/officeart/2008/layout/LinedList"/>
    <dgm:cxn modelId="{C5E09BB9-0077-4856-B271-BAD8C2EBC373}" type="presParOf" srcId="{588994DC-7885-42FD-B07A-CFECFE735C74}" destId="{EE649646-8141-40C3-997B-D30EA71A0C16}" srcOrd="11" destOrd="0" presId="urn:microsoft.com/office/officeart/2008/layout/LinedList"/>
    <dgm:cxn modelId="{B786418C-985B-465D-A56A-24DBE53373F4}" type="presParOf" srcId="{EE649646-8141-40C3-997B-D30EA71A0C16}" destId="{E709AB0A-EF55-43F2-AFC9-8C4136C2DC11}" srcOrd="0" destOrd="0" presId="urn:microsoft.com/office/officeart/2008/layout/LinedList"/>
    <dgm:cxn modelId="{FF32D7C6-B6D8-4EBE-8758-D9D36F8C6737}" type="presParOf" srcId="{EE649646-8141-40C3-997B-D30EA71A0C16}" destId="{6AE058B3-4D7A-4ED9-BF50-B6FF8E7DD969}" srcOrd="1" destOrd="0" presId="urn:microsoft.com/office/officeart/2008/layout/LinedList"/>
    <dgm:cxn modelId="{6BBDF224-8CBC-48CE-A31F-0B78E36D4E8A}" type="presParOf" srcId="{588994DC-7885-42FD-B07A-CFECFE735C74}" destId="{E1B1549C-F550-48CF-A18C-36247A619491}" srcOrd="12" destOrd="0" presId="urn:microsoft.com/office/officeart/2008/layout/LinedList"/>
    <dgm:cxn modelId="{2C8360E8-9B5A-47C4-868A-5413EFC203CF}" type="presParOf" srcId="{588994DC-7885-42FD-B07A-CFECFE735C74}" destId="{0D0EB275-B803-45B6-93F3-CBA17742923C}" srcOrd="13" destOrd="0" presId="urn:microsoft.com/office/officeart/2008/layout/LinedList"/>
    <dgm:cxn modelId="{841C3E40-4CB8-4C8F-AC6E-296CFB8AD57E}" type="presParOf" srcId="{0D0EB275-B803-45B6-93F3-CBA17742923C}" destId="{9BF3EEEA-5A4C-45A9-9E41-5C17CA94FD0A}" srcOrd="0" destOrd="0" presId="urn:microsoft.com/office/officeart/2008/layout/LinedList"/>
    <dgm:cxn modelId="{134E18D8-A7B5-4109-8305-2964CEB9EFF7}" type="presParOf" srcId="{0D0EB275-B803-45B6-93F3-CBA17742923C}" destId="{1D3D84FC-2BC7-4D50-AD3D-CC40155BB67C}" srcOrd="1" destOrd="0" presId="urn:microsoft.com/office/officeart/2008/layout/LinedList"/>
    <dgm:cxn modelId="{AE2457DE-E43F-4491-B2C2-23B8BDA7028F}" type="presParOf" srcId="{588994DC-7885-42FD-B07A-CFECFE735C74}" destId="{AA5CFCC1-6B68-49D8-92A4-13FC0B844A11}" srcOrd="14" destOrd="0" presId="urn:microsoft.com/office/officeart/2008/layout/LinedList"/>
    <dgm:cxn modelId="{18C75AFD-699A-445C-B8AE-04784247B845}" type="presParOf" srcId="{588994DC-7885-42FD-B07A-CFECFE735C74}" destId="{C3329502-BB45-4E03-B1C8-6C0B4ACF301F}" srcOrd="15" destOrd="0" presId="urn:microsoft.com/office/officeart/2008/layout/LinedList"/>
    <dgm:cxn modelId="{064C8E40-64C6-4E3F-966A-5B3E4EB71E0A}" type="presParOf" srcId="{C3329502-BB45-4E03-B1C8-6C0B4ACF301F}" destId="{F445DFFA-FE2C-47ED-9C89-EE0C1FEAD429}" srcOrd="0" destOrd="0" presId="urn:microsoft.com/office/officeart/2008/layout/LinedList"/>
    <dgm:cxn modelId="{34BA8050-BAF9-4440-92DB-4569A0C9C8E5}" type="presParOf" srcId="{C3329502-BB45-4E03-B1C8-6C0B4ACF301F}" destId="{FFF5930C-166C-434C-96E3-69E4BA5B49C7}" srcOrd="1" destOrd="0" presId="urn:microsoft.com/office/officeart/2008/layout/LinedList"/>
    <dgm:cxn modelId="{734E32CC-02E0-43D2-B13B-647FCE20893A}" type="presParOf" srcId="{588994DC-7885-42FD-B07A-CFECFE735C74}" destId="{1B048579-2A5D-4EAB-962E-7C185BB7B205}" srcOrd="16" destOrd="0" presId="urn:microsoft.com/office/officeart/2008/layout/LinedList"/>
    <dgm:cxn modelId="{FC8B3A6D-8DDE-4618-A83C-DC44AA8026A2}" type="presParOf" srcId="{588994DC-7885-42FD-B07A-CFECFE735C74}" destId="{E787F573-06F0-443F-A7F7-7F0AE59F3C81}" srcOrd="17" destOrd="0" presId="urn:microsoft.com/office/officeart/2008/layout/LinedList"/>
    <dgm:cxn modelId="{C43C1D1C-A56B-4C06-B34E-1CF48A4CAF2E}" type="presParOf" srcId="{E787F573-06F0-443F-A7F7-7F0AE59F3C81}" destId="{BCB3C65C-E775-4C20-A164-9DCCC6A3A066}" srcOrd="0" destOrd="0" presId="urn:microsoft.com/office/officeart/2008/layout/LinedList"/>
    <dgm:cxn modelId="{AA360EC5-C669-446C-9E14-05F715292D87}" type="presParOf" srcId="{E787F573-06F0-443F-A7F7-7F0AE59F3C81}" destId="{04DE7D07-6A8A-4EB8-9B2B-D385858C5963}" srcOrd="1" destOrd="0" presId="urn:microsoft.com/office/officeart/2008/layout/LinedList"/>
    <dgm:cxn modelId="{196B9FB2-C948-4631-87DC-9876B470FABA}" type="presParOf" srcId="{588994DC-7885-42FD-B07A-CFECFE735C74}" destId="{F816A840-F271-4CDF-B2B3-13AF00B4D6F6}" srcOrd="18" destOrd="0" presId="urn:microsoft.com/office/officeart/2008/layout/LinedList"/>
    <dgm:cxn modelId="{0AC98D42-C1B3-49C2-8624-99E7C10A1A60}" type="presParOf" srcId="{588994DC-7885-42FD-B07A-CFECFE735C74}" destId="{C2FACDC0-3D89-44B3-BC2A-E2CA0CF3E8CF}" srcOrd="19" destOrd="0" presId="urn:microsoft.com/office/officeart/2008/layout/LinedList"/>
    <dgm:cxn modelId="{C30609D5-48A4-4ABE-80B8-6936789FDCCC}" type="presParOf" srcId="{C2FACDC0-3D89-44B3-BC2A-E2CA0CF3E8CF}" destId="{B17804EC-4AD0-457A-9A24-FF817A6D4A5E}" srcOrd="0" destOrd="0" presId="urn:microsoft.com/office/officeart/2008/layout/LinedList"/>
    <dgm:cxn modelId="{67E31541-6046-446E-981C-97ACC9084338}" type="presParOf" srcId="{C2FACDC0-3D89-44B3-BC2A-E2CA0CF3E8CF}" destId="{35496F62-CD0B-40FC-AD2C-AA25066ACB58}" srcOrd="1" destOrd="0" presId="urn:microsoft.com/office/officeart/2008/layout/LinedList"/>
    <dgm:cxn modelId="{27C47555-57FB-4D5C-BA1F-4629C8FDBA6A}" type="presParOf" srcId="{588994DC-7885-42FD-B07A-CFECFE735C74}" destId="{822E1D58-ED33-4FCB-8774-C0052260AC42}" srcOrd="20" destOrd="0" presId="urn:microsoft.com/office/officeart/2008/layout/LinedList"/>
    <dgm:cxn modelId="{368CF85F-2086-43C2-A551-069A286D0766}" type="presParOf" srcId="{588994DC-7885-42FD-B07A-CFECFE735C74}" destId="{A05E1FC3-7E32-4326-ADE6-1BEF3DA429A5}" srcOrd="21" destOrd="0" presId="urn:microsoft.com/office/officeart/2008/layout/LinedList"/>
    <dgm:cxn modelId="{F3620E88-3A01-4CC9-B17E-182B0D7907A1}" type="presParOf" srcId="{A05E1FC3-7E32-4326-ADE6-1BEF3DA429A5}" destId="{52B0F00D-55AC-415B-88B1-8904F3466D8A}" srcOrd="0" destOrd="0" presId="urn:microsoft.com/office/officeart/2008/layout/LinedList"/>
    <dgm:cxn modelId="{9A55A41F-A028-410A-9813-9C8C2C66AA3C}" type="presParOf" srcId="{A05E1FC3-7E32-4326-ADE6-1BEF3DA429A5}" destId="{BA824007-9D2F-4497-AE7F-49E9AA86766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F311B9-0E55-42FE-B391-88AB1EACE2C8}"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F46675AF-6CE9-4375-9DED-378B3339F98C}">
      <dgm:prSet/>
      <dgm:spPr/>
      <dgm:t>
        <a:bodyPr/>
        <a:lstStyle/>
        <a:p>
          <a:r>
            <a:rPr lang="en-US"/>
            <a:t>First-Year Seminars and Experiences</a:t>
          </a:r>
        </a:p>
      </dgm:t>
    </dgm:pt>
    <dgm:pt modelId="{7659A7E1-2437-4E35-938D-BA23861CE5BD}" type="parTrans" cxnId="{31AD17A1-588C-4189-9364-E9EF3F7AB60E}">
      <dgm:prSet/>
      <dgm:spPr/>
      <dgm:t>
        <a:bodyPr/>
        <a:lstStyle/>
        <a:p>
          <a:endParaRPr lang="en-US"/>
        </a:p>
      </dgm:t>
    </dgm:pt>
    <dgm:pt modelId="{834A6BE5-1847-4BA8-81E8-5654C79B8753}" type="sibTrans" cxnId="{31AD17A1-588C-4189-9364-E9EF3F7AB60E}">
      <dgm:prSet/>
      <dgm:spPr/>
      <dgm:t>
        <a:bodyPr/>
        <a:lstStyle/>
        <a:p>
          <a:endParaRPr lang="en-US"/>
        </a:p>
      </dgm:t>
    </dgm:pt>
    <dgm:pt modelId="{F8DB8C34-2B47-469C-8332-A9CC4F3EFFE6}">
      <dgm:prSet/>
      <dgm:spPr/>
      <dgm:t>
        <a:bodyPr/>
        <a:lstStyle/>
        <a:p>
          <a:r>
            <a:rPr lang="en-US" dirty="0"/>
            <a:t>Common Intellectual Experiences</a:t>
          </a:r>
        </a:p>
      </dgm:t>
    </dgm:pt>
    <dgm:pt modelId="{170EEC1C-C704-45BD-9A24-32ECE78242B1}" type="parTrans" cxnId="{97820630-4038-4BAB-AB64-1F3327293D35}">
      <dgm:prSet/>
      <dgm:spPr/>
      <dgm:t>
        <a:bodyPr/>
        <a:lstStyle/>
        <a:p>
          <a:endParaRPr lang="en-US"/>
        </a:p>
      </dgm:t>
    </dgm:pt>
    <dgm:pt modelId="{8E5EC5D2-F9BB-4C01-8160-9CD23C9563EC}" type="sibTrans" cxnId="{97820630-4038-4BAB-AB64-1F3327293D35}">
      <dgm:prSet/>
      <dgm:spPr/>
      <dgm:t>
        <a:bodyPr/>
        <a:lstStyle/>
        <a:p>
          <a:endParaRPr lang="en-US"/>
        </a:p>
      </dgm:t>
    </dgm:pt>
    <dgm:pt modelId="{0907EB01-A2A5-4300-90E5-03F43F408DD8}">
      <dgm:prSet/>
      <dgm:spPr/>
      <dgm:t>
        <a:bodyPr/>
        <a:lstStyle/>
        <a:p>
          <a:r>
            <a:rPr lang="en-US"/>
            <a:t>Learning Communities</a:t>
          </a:r>
        </a:p>
      </dgm:t>
    </dgm:pt>
    <dgm:pt modelId="{74CB672E-E33F-442F-9E8C-0487ACBED4AB}" type="parTrans" cxnId="{51E23440-E870-44D1-A6B2-662CE7EA3DF0}">
      <dgm:prSet/>
      <dgm:spPr/>
      <dgm:t>
        <a:bodyPr/>
        <a:lstStyle/>
        <a:p>
          <a:endParaRPr lang="en-US"/>
        </a:p>
      </dgm:t>
    </dgm:pt>
    <dgm:pt modelId="{9CCFC5FE-11DD-4C15-8CEE-877875136588}" type="sibTrans" cxnId="{51E23440-E870-44D1-A6B2-662CE7EA3DF0}">
      <dgm:prSet/>
      <dgm:spPr/>
      <dgm:t>
        <a:bodyPr/>
        <a:lstStyle/>
        <a:p>
          <a:endParaRPr lang="en-US"/>
        </a:p>
      </dgm:t>
    </dgm:pt>
    <dgm:pt modelId="{61F115C6-7272-4F8B-BC9B-169AD505A62B}">
      <dgm:prSet/>
      <dgm:spPr/>
      <dgm:t>
        <a:bodyPr/>
        <a:lstStyle/>
        <a:p>
          <a:r>
            <a:rPr lang="en-US" dirty="0"/>
            <a:t>Writing and Inquiry Intensive Courses</a:t>
          </a:r>
        </a:p>
      </dgm:t>
    </dgm:pt>
    <dgm:pt modelId="{1345F3B6-27F4-4512-A3E1-70C0D267EBA5}" type="parTrans" cxnId="{A11AAEC1-D698-4991-B0D8-08D01B8ADDBA}">
      <dgm:prSet/>
      <dgm:spPr/>
      <dgm:t>
        <a:bodyPr/>
        <a:lstStyle/>
        <a:p>
          <a:endParaRPr lang="en-US"/>
        </a:p>
      </dgm:t>
    </dgm:pt>
    <dgm:pt modelId="{1DC8DB04-2AE4-4080-8623-0267D0C3697F}" type="sibTrans" cxnId="{A11AAEC1-D698-4991-B0D8-08D01B8ADDBA}">
      <dgm:prSet/>
      <dgm:spPr/>
      <dgm:t>
        <a:bodyPr/>
        <a:lstStyle/>
        <a:p>
          <a:endParaRPr lang="en-US"/>
        </a:p>
      </dgm:t>
    </dgm:pt>
    <dgm:pt modelId="{F56DD48C-B260-42AF-8D4D-14573E5AB2B4}">
      <dgm:prSet/>
      <dgm:spPr/>
      <dgm:t>
        <a:bodyPr/>
        <a:lstStyle/>
        <a:p>
          <a:r>
            <a:rPr lang="en-US" dirty="0"/>
            <a:t>Collaborative Assignments and Projects</a:t>
          </a:r>
        </a:p>
      </dgm:t>
    </dgm:pt>
    <dgm:pt modelId="{ECD98897-1774-4BF5-92A3-59DB00D7059B}" type="parTrans" cxnId="{9359B9EA-7838-4AC3-92CE-07FDBD796650}">
      <dgm:prSet/>
      <dgm:spPr/>
      <dgm:t>
        <a:bodyPr/>
        <a:lstStyle/>
        <a:p>
          <a:endParaRPr lang="en-US"/>
        </a:p>
      </dgm:t>
    </dgm:pt>
    <dgm:pt modelId="{6AD90FDC-6384-4826-820E-E8CBCC56D127}" type="sibTrans" cxnId="{9359B9EA-7838-4AC3-92CE-07FDBD796650}">
      <dgm:prSet/>
      <dgm:spPr/>
      <dgm:t>
        <a:bodyPr/>
        <a:lstStyle/>
        <a:p>
          <a:endParaRPr lang="en-US"/>
        </a:p>
      </dgm:t>
    </dgm:pt>
    <dgm:pt modelId="{53A90D36-E09A-4CC8-BD5C-DAF048D2342B}">
      <dgm:prSet/>
      <dgm:spPr/>
      <dgm:t>
        <a:bodyPr/>
        <a:lstStyle/>
        <a:p>
          <a:r>
            <a:rPr lang="en-US"/>
            <a:t>Undergraduate Research</a:t>
          </a:r>
        </a:p>
      </dgm:t>
    </dgm:pt>
    <dgm:pt modelId="{BFBB80A9-4A52-479F-B20C-1734B182D5A7}" type="parTrans" cxnId="{87383861-E6CC-4E01-8393-E95792B7BE46}">
      <dgm:prSet/>
      <dgm:spPr/>
      <dgm:t>
        <a:bodyPr/>
        <a:lstStyle/>
        <a:p>
          <a:endParaRPr lang="en-US"/>
        </a:p>
      </dgm:t>
    </dgm:pt>
    <dgm:pt modelId="{BE579259-06C1-4632-A55D-79E345E35F81}" type="sibTrans" cxnId="{87383861-E6CC-4E01-8393-E95792B7BE46}">
      <dgm:prSet/>
      <dgm:spPr/>
      <dgm:t>
        <a:bodyPr/>
        <a:lstStyle/>
        <a:p>
          <a:endParaRPr lang="en-US"/>
        </a:p>
      </dgm:t>
    </dgm:pt>
    <dgm:pt modelId="{FF1202CF-B2FD-4A34-A629-DCA6B9935AA8}">
      <dgm:prSet/>
      <dgm:spPr/>
      <dgm:t>
        <a:bodyPr/>
        <a:lstStyle/>
        <a:p>
          <a:r>
            <a:rPr lang="en-US"/>
            <a:t>Diversity/Study Away/Global Learning</a:t>
          </a:r>
        </a:p>
      </dgm:t>
    </dgm:pt>
    <dgm:pt modelId="{6FCD67A5-BACA-4356-91EB-B6AFAE3DD899}" type="parTrans" cxnId="{15627EEE-A0CC-4C4A-A894-013FA7C27FDD}">
      <dgm:prSet/>
      <dgm:spPr/>
      <dgm:t>
        <a:bodyPr/>
        <a:lstStyle/>
        <a:p>
          <a:endParaRPr lang="en-US"/>
        </a:p>
      </dgm:t>
    </dgm:pt>
    <dgm:pt modelId="{D7F7C52B-5839-4BD9-96DC-81673612BEB2}" type="sibTrans" cxnId="{15627EEE-A0CC-4C4A-A894-013FA7C27FDD}">
      <dgm:prSet/>
      <dgm:spPr/>
      <dgm:t>
        <a:bodyPr/>
        <a:lstStyle/>
        <a:p>
          <a:endParaRPr lang="en-US"/>
        </a:p>
      </dgm:t>
    </dgm:pt>
    <dgm:pt modelId="{294B687D-2603-4EB3-B4AC-CF96DD789986}">
      <dgm:prSet/>
      <dgm:spPr/>
      <dgm:t>
        <a:bodyPr/>
        <a:lstStyle/>
        <a:p>
          <a:r>
            <a:rPr lang="en-US"/>
            <a:t>Service Learning, Community-Based Learning</a:t>
          </a:r>
        </a:p>
      </dgm:t>
    </dgm:pt>
    <dgm:pt modelId="{A91A145E-4B2B-441F-9FB3-BFF3DAB49D18}" type="parTrans" cxnId="{1046DA9E-A0AB-4785-8B3F-81D7E478813D}">
      <dgm:prSet/>
      <dgm:spPr/>
      <dgm:t>
        <a:bodyPr/>
        <a:lstStyle/>
        <a:p>
          <a:endParaRPr lang="en-US"/>
        </a:p>
      </dgm:t>
    </dgm:pt>
    <dgm:pt modelId="{C8B25F2D-F962-4C52-8023-9ECB2A4121FB}" type="sibTrans" cxnId="{1046DA9E-A0AB-4785-8B3F-81D7E478813D}">
      <dgm:prSet/>
      <dgm:spPr/>
      <dgm:t>
        <a:bodyPr/>
        <a:lstStyle/>
        <a:p>
          <a:endParaRPr lang="en-US"/>
        </a:p>
      </dgm:t>
    </dgm:pt>
    <dgm:pt modelId="{5EA77FDE-3460-456F-B11A-8F903A73ADC1}">
      <dgm:prSet/>
      <dgm:spPr/>
      <dgm:t>
        <a:bodyPr/>
        <a:lstStyle/>
        <a:p>
          <a:r>
            <a:rPr lang="en-US"/>
            <a:t>Internships and Field Experiences</a:t>
          </a:r>
        </a:p>
      </dgm:t>
    </dgm:pt>
    <dgm:pt modelId="{54C0D87F-8DF7-4ADE-8FA9-7647C9FD685D}" type="parTrans" cxnId="{B221F83A-A187-40E7-A6B7-A60C6E5997C7}">
      <dgm:prSet/>
      <dgm:spPr/>
      <dgm:t>
        <a:bodyPr/>
        <a:lstStyle/>
        <a:p>
          <a:endParaRPr lang="en-US"/>
        </a:p>
      </dgm:t>
    </dgm:pt>
    <dgm:pt modelId="{A8A4A208-4F90-40AE-A9E9-1F714F37DC2D}" type="sibTrans" cxnId="{B221F83A-A187-40E7-A6B7-A60C6E5997C7}">
      <dgm:prSet/>
      <dgm:spPr/>
      <dgm:t>
        <a:bodyPr/>
        <a:lstStyle/>
        <a:p>
          <a:endParaRPr lang="en-US"/>
        </a:p>
      </dgm:t>
    </dgm:pt>
    <dgm:pt modelId="{35EFC832-AAC6-4BAD-8F78-49DAE62C4439}">
      <dgm:prSet/>
      <dgm:spPr/>
      <dgm:t>
        <a:bodyPr/>
        <a:lstStyle/>
        <a:p>
          <a:r>
            <a:rPr lang="en-US"/>
            <a:t>Capstone Courses and Projects</a:t>
          </a:r>
        </a:p>
      </dgm:t>
    </dgm:pt>
    <dgm:pt modelId="{C7C124E1-ACC0-4B4A-B585-74DE97B0DE76}" type="parTrans" cxnId="{096B87A8-2E8C-4C30-8753-2B04DCE9D155}">
      <dgm:prSet/>
      <dgm:spPr/>
      <dgm:t>
        <a:bodyPr/>
        <a:lstStyle/>
        <a:p>
          <a:endParaRPr lang="en-US"/>
        </a:p>
      </dgm:t>
    </dgm:pt>
    <dgm:pt modelId="{F31FE371-EC05-4D48-9188-F0FCF5D28466}" type="sibTrans" cxnId="{096B87A8-2E8C-4C30-8753-2B04DCE9D155}">
      <dgm:prSet/>
      <dgm:spPr/>
      <dgm:t>
        <a:bodyPr/>
        <a:lstStyle/>
        <a:p>
          <a:endParaRPr lang="en-US"/>
        </a:p>
      </dgm:t>
    </dgm:pt>
    <dgm:pt modelId="{DD3E9558-C578-4874-BC11-B502B6520A56}">
      <dgm:prSet/>
      <dgm:spPr/>
      <dgm:t>
        <a:bodyPr/>
        <a:lstStyle/>
        <a:p>
          <a:r>
            <a:rPr lang="en-US" dirty="0" err="1"/>
            <a:t>ePortfolio</a:t>
          </a:r>
          <a:endParaRPr lang="en-US" dirty="0"/>
        </a:p>
      </dgm:t>
    </dgm:pt>
    <dgm:pt modelId="{D000BA8D-D06A-471D-9C14-2B9113631BDE}" type="parTrans" cxnId="{168E29D0-F120-46AF-8B0E-ADB5EF9C6A1F}">
      <dgm:prSet/>
      <dgm:spPr/>
      <dgm:t>
        <a:bodyPr/>
        <a:lstStyle/>
        <a:p>
          <a:endParaRPr lang="en-US"/>
        </a:p>
      </dgm:t>
    </dgm:pt>
    <dgm:pt modelId="{212D9B0A-AB7C-4764-981E-272C07D95124}" type="sibTrans" cxnId="{168E29D0-F120-46AF-8B0E-ADB5EF9C6A1F}">
      <dgm:prSet/>
      <dgm:spPr/>
      <dgm:t>
        <a:bodyPr/>
        <a:lstStyle/>
        <a:p>
          <a:endParaRPr lang="en-US"/>
        </a:p>
      </dgm:t>
    </dgm:pt>
    <dgm:pt modelId="{588994DC-7885-42FD-B07A-CFECFE735C74}" type="pres">
      <dgm:prSet presAssocID="{41F311B9-0E55-42FE-B391-88AB1EACE2C8}" presName="vert0" presStyleCnt="0">
        <dgm:presLayoutVars>
          <dgm:dir/>
          <dgm:animOne val="branch"/>
          <dgm:animLvl val="lvl"/>
        </dgm:presLayoutVars>
      </dgm:prSet>
      <dgm:spPr/>
    </dgm:pt>
    <dgm:pt modelId="{1EA7E340-96A6-4357-8CBD-7DB5B1730554}" type="pres">
      <dgm:prSet presAssocID="{F46675AF-6CE9-4375-9DED-378B3339F98C}" presName="thickLine" presStyleLbl="alignNode1" presStyleIdx="0" presStyleCnt="11"/>
      <dgm:spPr/>
    </dgm:pt>
    <dgm:pt modelId="{1F7E5ADD-D4E2-4F08-B04E-8289F0845EF2}" type="pres">
      <dgm:prSet presAssocID="{F46675AF-6CE9-4375-9DED-378B3339F98C}" presName="horz1" presStyleCnt="0"/>
      <dgm:spPr/>
    </dgm:pt>
    <dgm:pt modelId="{ADCB6EDF-06EF-4ABB-A4AB-63A5B48521E8}" type="pres">
      <dgm:prSet presAssocID="{F46675AF-6CE9-4375-9DED-378B3339F98C}" presName="tx1" presStyleLbl="revTx" presStyleIdx="0" presStyleCnt="11"/>
      <dgm:spPr/>
    </dgm:pt>
    <dgm:pt modelId="{73CCFCB2-F1D8-4A6A-A503-E5B4F278AFB8}" type="pres">
      <dgm:prSet presAssocID="{F46675AF-6CE9-4375-9DED-378B3339F98C}" presName="vert1" presStyleCnt="0"/>
      <dgm:spPr/>
    </dgm:pt>
    <dgm:pt modelId="{DB82AA15-3B7E-4EAA-8249-934D6D15C0F9}" type="pres">
      <dgm:prSet presAssocID="{F8DB8C34-2B47-469C-8332-A9CC4F3EFFE6}" presName="thickLine" presStyleLbl="alignNode1" presStyleIdx="1" presStyleCnt="11"/>
      <dgm:spPr/>
    </dgm:pt>
    <dgm:pt modelId="{5186730F-F112-4D8E-9E6B-6362E3D4B9FA}" type="pres">
      <dgm:prSet presAssocID="{F8DB8C34-2B47-469C-8332-A9CC4F3EFFE6}" presName="horz1" presStyleCnt="0"/>
      <dgm:spPr/>
    </dgm:pt>
    <dgm:pt modelId="{08160B39-B366-42EE-AFBD-251AB2EAA8A2}" type="pres">
      <dgm:prSet presAssocID="{F8DB8C34-2B47-469C-8332-A9CC4F3EFFE6}" presName="tx1" presStyleLbl="revTx" presStyleIdx="1" presStyleCnt="11"/>
      <dgm:spPr>
        <a:solidFill>
          <a:srgbClr val="CEB779"/>
        </a:solidFill>
      </dgm:spPr>
    </dgm:pt>
    <dgm:pt modelId="{1ACAE84D-69EE-4EE5-82B8-29CFA245B62F}" type="pres">
      <dgm:prSet presAssocID="{F8DB8C34-2B47-469C-8332-A9CC4F3EFFE6}" presName="vert1" presStyleCnt="0"/>
      <dgm:spPr/>
    </dgm:pt>
    <dgm:pt modelId="{D7FA64CB-9C9D-4EE5-A166-D369511D508F}" type="pres">
      <dgm:prSet presAssocID="{0907EB01-A2A5-4300-90E5-03F43F408DD8}" presName="thickLine" presStyleLbl="alignNode1" presStyleIdx="2" presStyleCnt="11"/>
      <dgm:spPr/>
    </dgm:pt>
    <dgm:pt modelId="{937BAA57-C465-45A7-A61C-B7FB08C35C1D}" type="pres">
      <dgm:prSet presAssocID="{0907EB01-A2A5-4300-90E5-03F43F408DD8}" presName="horz1" presStyleCnt="0"/>
      <dgm:spPr/>
    </dgm:pt>
    <dgm:pt modelId="{0CF966A8-2BA5-41C8-8FA2-1585B4A87C21}" type="pres">
      <dgm:prSet presAssocID="{0907EB01-A2A5-4300-90E5-03F43F408DD8}" presName="tx1" presStyleLbl="revTx" presStyleIdx="2" presStyleCnt="11"/>
      <dgm:spPr>
        <a:solidFill>
          <a:srgbClr val="CEB779"/>
        </a:solidFill>
      </dgm:spPr>
    </dgm:pt>
    <dgm:pt modelId="{E040FB2E-1622-4259-8C87-4E721EAE3311}" type="pres">
      <dgm:prSet presAssocID="{0907EB01-A2A5-4300-90E5-03F43F408DD8}" presName="vert1" presStyleCnt="0"/>
      <dgm:spPr/>
    </dgm:pt>
    <dgm:pt modelId="{3FC047F3-8270-43CB-93D7-8570A65C369E}" type="pres">
      <dgm:prSet presAssocID="{61F115C6-7272-4F8B-BC9B-169AD505A62B}" presName="thickLine" presStyleLbl="alignNode1" presStyleIdx="3" presStyleCnt="11"/>
      <dgm:spPr/>
    </dgm:pt>
    <dgm:pt modelId="{5EDA9D31-4A82-43F4-B304-B864BBFE9F9A}" type="pres">
      <dgm:prSet presAssocID="{61F115C6-7272-4F8B-BC9B-169AD505A62B}" presName="horz1" presStyleCnt="0"/>
      <dgm:spPr/>
    </dgm:pt>
    <dgm:pt modelId="{83360500-0687-48B6-B742-DD033EA420DD}" type="pres">
      <dgm:prSet presAssocID="{61F115C6-7272-4F8B-BC9B-169AD505A62B}" presName="tx1" presStyleLbl="revTx" presStyleIdx="3" presStyleCnt="11"/>
      <dgm:spPr/>
    </dgm:pt>
    <dgm:pt modelId="{D2F5D00E-D1A3-42EB-BA5E-A0B6654CFDD5}" type="pres">
      <dgm:prSet presAssocID="{61F115C6-7272-4F8B-BC9B-169AD505A62B}" presName="vert1" presStyleCnt="0"/>
      <dgm:spPr/>
    </dgm:pt>
    <dgm:pt modelId="{5D398EC2-9475-40EF-ACD7-FAAD24128BF9}" type="pres">
      <dgm:prSet presAssocID="{F56DD48C-B260-42AF-8D4D-14573E5AB2B4}" presName="thickLine" presStyleLbl="alignNode1" presStyleIdx="4" presStyleCnt="11"/>
      <dgm:spPr/>
    </dgm:pt>
    <dgm:pt modelId="{4426CF23-806F-459D-A31A-0AD1FEB75B9D}" type="pres">
      <dgm:prSet presAssocID="{F56DD48C-B260-42AF-8D4D-14573E5AB2B4}" presName="horz1" presStyleCnt="0"/>
      <dgm:spPr/>
    </dgm:pt>
    <dgm:pt modelId="{E565C149-6666-4A4F-8428-D82951D4CB0F}" type="pres">
      <dgm:prSet presAssocID="{F56DD48C-B260-42AF-8D4D-14573E5AB2B4}" presName="tx1" presStyleLbl="revTx" presStyleIdx="4" presStyleCnt="11"/>
      <dgm:spPr>
        <a:solidFill>
          <a:srgbClr val="CEB779"/>
        </a:solidFill>
      </dgm:spPr>
    </dgm:pt>
    <dgm:pt modelId="{983D1EC5-1DEA-4C21-A30A-C31EE9DFE998}" type="pres">
      <dgm:prSet presAssocID="{F56DD48C-B260-42AF-8D4D-14573E5AB2B4}" presName="vert1" presStyleCnt="0"/>
      <dgm:spPr/>
    </dgm:pt>
    <dgm:pt modelId="{6DC9CAB1-FD3D-442F-A6F7-F835B778527E}" type="pres">
      <dgm:prSet presAssocID="{53A90D36-E09A-4CC8-BD5C-DAF048D2342B}" presName="thickLine" presStyleLbl="alignNode1" presStyleIdx="5" presStyleCnt="11"/>
      <dgm:spPr/>
    </dgm:pt>
    <dgm:pt modelId="{EE649646-8141-40C3-997B-D30EA71A0C16}" type="pres">
      <dgm:prSet presAssocID="{53A90D36-E09A-4CC8-BD5C-DAF048D2342B}" presName="horz1" presStyleCnt="0"/>
      <dgm:spPr/>
    </dgm:pt>
    <dgm:pt modelId="{E709AB0A-EF55-43F2-AFC9-8C4136C2DC11}" type="pres">
      <dgm:prSet presAssocID="{53A90D36-E09A-4CC8-BD5C-DAF048D2342B}" presName="tx1" presStyleLbl="revTx" presStyleIdx="5" presStyleCnt="11"/>
      <dgm:spPr/>
    </dgm:pt>
    <dgm:pt modelId="{6AE058B3-4D7A-4ED9-BF50-B6FF8E7DD969}" type="pres">
      <dgm:prSet presAssocID="{53A90D36-E09A-4CC8-BD5C-DAF048D2342B}" presName="vert1" presStyleCnt="0"/>
      <dgm:spPr/>
    </dgm:pt>
    <dgm:pt modelId="{E1B1549C-F550-48CF-A18C-36247A619491}" type="pres">
      <dgm:prSet presAssocID="{FF1202CF-B2FD-4A34-A629-DCA6B9935AA8}" presName="thickLine" presStyleLbl="alignNode1" presStyleIdx="6" presStyleCnt="11"/>
      <dgm:spPr/>
    </dgm:pt>
    <dgm:pt modelId="{0D0EB275-B803-45B6-93F3-CBA17742923C}" type="pres">
      <dgm:prSet presAssocID="{FF1202CF-B2FD-4A34-A629-DCA6B9935AA8}" presName="horz1" presStyleCnt="0"/>
      <dgm:spPr/>
    </dgm:pt>
    <dgm:pt modelId="{9BF3EEEA-5A4C-45A9-9E41-5C17CA94FD0A}" type="pres">
      <dgm:prSet presAssocID="{FF1202CF-B2FD-4A34-A629-DCA6B9935AA8}" presName="tx1" presStyleLbl="revTx" presStyleIdx="6" presStyleCnt="11"/>
      <dgm:spPr>
        <a:solidFill>
          <a:srgbClr val="CEB779"/>
        </a:solidFill>
      </dgm:spPr>
    </dgm:pt>
    <dgm:pt modelId="{1D3D84FC-2BC7-4D50-AD3D-CC40155BB67C}" type="pres">
      <dgm:prSet presAssocID="{FF1202CF-B2FD-4A34-A629-DCA6B9935AA8}" presName="vert1" presStyleCnt="0"/>
      <dgm:spPr/>
    </dgm:pt>
    <dgm:pt modelId="{AA5CFCC1-6B68-49D8-92A4-13FC0B844A11}" type="pres">
      <dgm:prSet presAssocID="{294B687D-2603-4EB3-B4AC-CF96DD789986}" presName="thickLine" presStyleLbl="alignNode1" presStyleIdx="7" presStyleCnt="11"/>
      <dgm:spPr/>
    </dgm:pt>
    <dgm:pt modelId="{C3329502-BB45-4E03-B1C8-6C0B4ACF301F}" type="pres">
      <dgm:prSet presAssocID="{294B687D-2603-4EB3-B4AC-CF96DD789986}" presName="horz1" presStyleCnt="0"/>
      <dgm:spPr/>
    </dgm:pt>
    <dgm:pt modelId="{F445DFFA-FE2C-47ED-9C89-EE0C1FEAD429}" type="pres">
      <dgm:prSet presAssocID="{294B687D-2603-4EB3-B4AC-CF96DD789986}" presName="tx1" presStyleLbl="revTx" presStyleIdx="7" presStyleCnt="11"/>
      <dgm:spPr>
        <a:solidFill>
          <a:srgbClr val="CEB779"/>
        </a:solidFill>
      </dgm:spPr>
    </dgm:pt>
    <dgm:pt modelId="{FFF5930C-166C-434C-96E3-69E4BA5B49C7}" type="pres">
      <dgm:prSet presAssocID="{294B687D-2603-4EB3-B4AC-CF96DD789986}" presName="vert1" presStyleCnt="0"/>
      <dgm:spPr/>
    </dgm:pt>
    <dgm:pt modelId="{1B048579-2A5D-4EAB-962E-7C185BB7B205}" type="pres">
      <dgm:prSet presAssocID="{5EA77FDE-3460-456F-B11A-8F903A73ADC1}" presName="thickLine" presStyleLbl="alignNode1" presStyleIdx="8" presStyleCnt="11"/>
      <dgm:spPr/>
    </dgm:pt>
    <dgm:pt modelId="{E787F573-06F0-443F-A7F7-7F0AE59F3C81}" type="pres">
      <dgm:prSet presAssocID="{5EA77FDE-3460-456F-B11A-8F903A73ADC1}" presName="horz1" presStyleCnt="0"/>
      <dgm:spPr/>
    </dgm:pt>
    <dgm:pt modelId="{BCB3C65C-E775-4C20-A164-9DCCC6A3A066}" type="pres">
      <dgm:prSet presAssocID="{5EA77FDE-3460-456F-B11A-8F903A73ADC1}" presName="tx1" presStyleLbl="revTx" presStyleIdx="8" presStyleCnt="11"/>
      <dgm:spPr>
        <a:solidFill>
          <a:srgbClr val="CEB779"/>
        </a:solidFill>
      </dgm:spPr>
    </dgm:pt>
    <dgm:pt modelId="{04DE7D07-6A8A-4EB8-9B2B-D385858C5963}" type="pres">
      <dgm:prSet presAssocID="{5EA77FDE-3460-456F-B11A-8F903A73ADC1}" presName="vert1" presStyleCnt="0"/>
      <dgm:spPr/>
    </dgm:pt>
    <dgm:pt modelId="{F816A840-F271-4CDF-B2B3-13AF00B4D6F6}" type="pres">
      <dgm:prSet presAssocID="{35EFC832-AAC6-4BAD-8F78-49DAE62C4439}" presName="thickLine" presStyleLbl="alignNode1" presStyleIdx="9" presStyleCnt="11"/>
      <dgm:spPr/>
    </dgm:pt>
    <dgm:pt modelId="{C2FACDC0-3D89-44B3-BC2A-E2CA0CF3E8CF}" type="pres">
      <dgm:prSet presAssocID="{35EFC832-AAC6-4BAD-8F78-49DAE62C4439}" presName="horz1" presStyleCnt="0"/>
      <dgm:spPr/>
    </dgm:pt>
    <dgm:pt modelId="{B17804EC-4AD0-457A-9A24-FF817A6D4A5E}" type="pres">
      <dgm:prSet presAssocID="{35EFC832-AAC6-4BAD-8F78-49DAE62C4439}" presName="tx1" presStyleLbl="revTx" presStyleIdx="9" presStyleCnt="11"/>
      <dgm:spPr/>
    </dgm:pt>
    <dgm:pt modelId="{35496F62-CD0B-40FC-AD2C-AA25066ACB58}" type="pres">
      <dgm:prSet presAssocID="{35EFC832-AAC6-4BAD-8F78-49DAE62C4439}" presName="vert1" presStyleCnt="0"/>
      <dgm:spPr/>
    </dgm:pt>
    <dgm:pt modelId="{822E1D58-ED33-4FCB-8774-C0052260AC42}" type="pres">
      <dgm:prSet presAssocID="{DD3E9558-C578-4874-BC11-B502B6520A56}" presName="thickLine" presStyleLbl="alignNode1" presStyleIdx="10" presStyleCnt="11"/>
      <dgm:spPr/>
    </dgm:pt>
    <dgm:pt modelId="{A05E1FC3-7E32-4326-ADE6-1BEF3DA429A5}" type="pres">
      <dgm:prSet presAssocID="{DD3E9558-C578-4874-BC11-B502B6520A56}" presName="horz1" presStyleCnt="0"/>
      <dgm:spPr/>
    </dgm:pt>
    <dgm:pt modelId="{52B0F00D-55AC-415B-88B1-8904F3466D8A}" type="pres">
      <dgm:prSet presAssocID="{DD3E9558-C578-4874-BC11-B502B6520A56}" presName="tx1" presStyleLbl="revTx" presStyleIdx="10" presStyleCnt="11"/>
      <dgm:spPr/>
    </dgm:pt>
    <dgm:pt modelId="{BA824007-9D2F-4497-AE7F-49E9AA867666}" type="pres">
      <dgm:prSet presAssocID="{DD3E9558-C578-4874-BC11-B502B6520A56}" presName="vert1" presStyleCnt="0"/>
      <dgm:spPr/>
    </dgm:pt>
  </dgm:ptLst>
  <dgm:cxnLst>
    <dgm:cxn modelId="{E25FA70F-87FC-4531-AAF6-E98486BFB809}" type="presOf" srcId="{61F115C6-7272-4F8B-BC9B-169AD505A62B}" destId="{83360500-0687-48B6-B742-DD033EA420DD}" srcOrd="0" destOrd="0" presId="urn:microsoft.com/office/officeart/2008/layout/LinedList"/>
    <dgm:cxn modelId="{8DE9932D-2BD2-42C3-BDD2-02F7D9CCFD8A}" type="presOf" srcId="{F56DD48C-B260-42AF-8D4D-14573E5AB2B4}" destId="{E565C149-6666-4A4F-8428-D82951D4CB0F}" srcOrd="0" destOrd="0" presId="urn:microsoft.com/office/officeart/2008/layout/LinedList"/>
    <dgm:cxn modelId="{97820630-4038-4BAB-AB64-1F3327293D35}" srcId="{41F311B9-0E55-42FE-B391-88AB1EACE2C8}" destId="{F8DB8C34-2B47-469C-8332-A9CC4F3EFFE6}" srcOrd="1" destOrd="0" parTransId="{170EEC1C-C704-45BD-9A24-32ECE78242B1}" sibTransId="{8E5EC5D2-F9BB-4C01-8160-9CD23C9563EC}"/>
    <dgm:cxn modelId="{B221F83A-A187-40E7-A6B7-A60C6E5997C7}" srcId="{41F311B9-0E55-42FE-B391-88AB1EACE2C8}" destId="{5EA77FDE-3460-456F-B11A-8F903A73ADC1}" srcOrd="8" destOrd="0" parTransId="{54C0D87F-8DF7-4ADE-8FA9-7647C9FD685D}" sibTransId="{A8A4A208-4F90-40AE-A9E9-1F714F37DC2D}"/>
    <dgm:cxn modelId="{51E23440-E870-44D1-A6B2-662CE7EA3DF0}" srcId="{41F311B9-0E55-42FE-B391-88AB1EACE2C8}" destId="{0907EB01-A2A5-4300-90E5-03F43F408DD8}" srcOrd="2" destOrd="0" parTransId="{74CB672E-E33F-442F-9E8C-0487ACBED4AB}" sibTransId="{9CCFC5FE-11DD-4C15-8CEE-877875136588}"/>
    <dgm:cxn modelId="{87383861-E6CC-4E01-8393-E95792B7BE46}" srcId="{41F311B9-0E55-42FE-B391-88AB1EACE2C8}" destId="{53A90D36-E09A-4CC8-BD5C-DAF048D2342B}" srcOrd="5" destOrd="0" parTransId="{BFBB80A9-4A52-479F-B20C-1734B182D5A7}" sibTransId="{BE579259-06C1-4632-A55D-79E345E35F81}"/>
    <dgm:cxn modelId="{7200DA47-FC11-4AD2-ABA7-3F313A84DB46}" type="presOf" srcId="{5EA77FDE-3460-456F-B11A-8F903A73ADC1}" destId="{BCB3C65C-E775-4C20-A164-9DCCC6A3A066}" srcOrd="0" destOrd="0" presId="urn:microsoft.com/office/officeart/2008/layout/LinedList"/>
    <dgm:cxn modelId="{320FA34A-4AB2-454E-B4FC-6188357865F5}" type="presOf" srcId="{F8DB8C34-2B47-469C-8332-A9CC4F3EFFE6}" destId="{08160B39-B366-42EE-AFBD-251AB2EAA8A2}" srcOrd="0" destOrd="0" presId="urn:microsoft.com/office/officeart/2008/layout/LinedList"/>
    <dgm:cxn modelId="{0E7A1473-1565-4300-9DD2-8A375CEF59A5}" type="presOf" srcId="{0907EB01-A2A5-4300-90E5-03F43F408DD8}" destId="{0CF966A8-2BA5-41C8-8FA2-1585B4A87C21}" srcOrd="0" destOrd="0" presId="urn:microsoft.com/office/officeart/2008/layout/LinedList"/>
    <dgm:cxn modelId="{848EBB9D-E1EE-4744-B37D-9AAC758F107A}" type="presOf" srcId="{35EFC832-AAC6-4BAD-8F78-49DAE62C4439}" destId="{B17804EC-4AD0-457A-9A24-FF817A6D4A5E}" srcOrd="0" destOrd="0" presId="urn:microsoft.com/office/officeart/2008/layout/LinedList"/>
    <dgm:cxn modelId="{1046DA9E-A0AB-4785-8B3F-81D7E478813D}" srcId="{41F311B9-0E55-42FE-B391-88AB1EACE2C8}" destId="{294B687D-2603-4EB3-B4AC-CF96DD789986}" srcOrd="7" destOrd="0" parTransId="{A91A145E-4B2B-441F-9FB3-BFF3DAB49D18}" sibTransId="{C8B25F2D-F962-4C52-8023-9ECB2A4121FB}"/>
    <dgm:cxn modelId="{31AD17A1-588C-4189-9364-E9EF3F7AB60E}" srcId="{41F311B9-0E55-42FE-B391-88AB1EACE2C8}" destId="{F46675AF-6CE9-4375-9DED-378B3339F98C}" srcOrd="0" destOrd="0" parTransId="{7659A7E1-2437-4E35-938D-BA23861CE5BD}" sibTransId="{834A6BE5-1847-4BA8-81E8-5654C79B8753}"/>
    <dgm:cxn modelId="{096B87A8-2E8C-4C30-8753-2B04DCE9D155}" srcId="{41F311B9-0E55-42FE-B391-88AB1EACE2C8}" destId="{35EFC832-AAC6-4BAD-8F78-49DAE62C4439}" srcOrd="9" destOrd="0" parTransId="{C7C124E1-ACC0-4B4A-B585-74DE97B0DE76}" sibTransId="{F31FE371-EC05-4D48-9188-F0FCF5D28466}"/>
    <dgm:cxn modelId="{DBA16EA9-7975-4B12-999A-AA8E0A127557}" type="presOf" srcId="{DD3E9558-C578-4874-BC11-B502B6520A56}" destId="{52B0F00D-55AC-415B-88B1-8904F3466D8A}" srcOrd="0" destOrd="0" presId="urn:microsoft.com/office/officeart/2008/layout/LinedList"/>
    <dgm:cxn modelId="{C682D8BD-8F82-423A-A485-ED66D0602B73}" type="presOf" srcId="{F46675AF-6CE9-4375-9DED-378B3339F98C}" destId="{ADCB6EDF-06EF-4ABB-A4AB-63A5B48521E8}" srcOrd="0" destOrd="0" presId="urn:microsoft.com/office/officeart/2008/layout/LinedList"/>
    <dgm:cxn modelId="{A11AAEC1-D698-4991-B0D8-08D01B8ADDBA}" srcId="{41F311B9-0E55-42FE-B391-88AB1EACE2C8}" destId="{61F115C6-7272-4F8B-BC9B-169AD505A62B}" srcOrd="3" destOrd="0" parTransId="{1345F3B6-27F4-4512-A3E1-70C0D267EBA5}" sibTransId="{1DC8DB04-2AE4-4080-8623-0267D0C3697F}"/>
    <dgm:cxn modelId="{168E29D0-F120-46AF-8B0E-ADB5EF9C6A1F}" srcId="{41F311B9-0E55-42FE-B391-88AB1EACE2C8}" destId="{DD3E9558-C578-4874-BC11-B502B6520A56}" srcOrd="10" destOrd="0" parTransId="{D000BA8D-D06A-471D-9C14-2B9113631BDE}" sibTransId="{212D9B0A-AB7C-4764-981E-272C07D95124}"/>
    <dgm:cxn modelId="{871C40D6-800A-4921-B91D-53A32977EECB}" type="presOf" srcId="{53A90D36-E09A-4CC8-BD5C-DAF048D2342B}" destId="{E709AB0A-EF55-43F2-AFC9-8C4136C2DC11}" srcOrd="0" destOrd="0" presId="urn:microsoft.com/office/officeart/2008/layout/LinedList"/>
    <dgm:cxn modelId="{E4D50CDA-2CDC-470B-ACB8-A318E45E9DAF}" type="presOf" srcId="{294B687D-2603-4EB3-B4AC-CF96DD789986}" destId="{F445DFFA-FE2C-47ED-9C89-EE0C1FEAD429}" srcOrd="0" destOrd="0" presId="urn:microsoft.com/office/officeart/2008/layout/LinedList"/>
    <dgm:cxn modelId="{9359B9EA-7838-4AC3-92CE-07FDBD796650}" srcId="{41F311B9-0E55-42FE-B391-88AB1EACE2C8}" destId="{F56DD48C-B260-42AF-8D4D-14573E5AB2B4}" srcOrd="4" destOrd="0" parTransId="{ECD98897-1774-4BF5-92A3-59DB00D7059B}" sibTransId="{6AD90FDC-6384-4826-820E-E8CBCC56D127}"/>
    <dgm:cxn modelId="{15627EEE-A0CC-4C4A-A894-013FA7C27FDD}" srcId="{41F311B9-0E55-42FE-B391-88AB1EACE2C8}" destId="{FF1202CF-B2FD-4A34-A629-DCA6B9935AA8}" srcOrd="6" destOrd="0" parTransId="{6FCD67A5-BACA-4356-91EB-B6AFAE3DD899}" sibTransId="{D7F7C52B-5839-4BD9-96DC-81673612BEB2}"/>
    <dgm:cxn modelId="{38A0BBEF-9D4B-4EBA-9A33-6F83A3837E68}" type="presOf" srcId="{41F311B9-0E55-42FE-B391-88AB1EACE2C8}" destId="{588994DC-7885-42FD-B07A-CFECFE735C74}" srcOrd="0" destOrd="0" presId="urn:microsoft.com/office/officeart/2008/layout/LinedList"/>
    <dgm:cxn modelId="{D8A8BCFC-A060-48C9-B001-CB0798099140}" type="presOf" srcId="{FF1202CF-B2FD-4A34-A629-DCA6B9935AA8}" destId="{9BF3EEEA-5A4C-45A9-9E41-5C17CA94FD0A}" srcOrd="0" destOrd="0" presId="urn:microsoft.com/office/officeart/2008/layout/LinedList"/>
    <dgm:cxn modelId="{E51E9C2A-47D5-4EF2-84EC-BD8F242CFB2A}" type="presParOf" srcId="{588994DC-7885-42FD-B07A-CFECFE735C74}" destId="{1EA7E340-96A6-4357-8CBD-7DB5B1730554}" srcOrd="0" destOrd="0" presId="urn:microsoft.com/office/officeart/2008/layout/LinedList"/>
    <dgm:cxn modelId="{ED4D9A5E-2CA2-4906-B2E2-F28271414347}" type="presParOf" srcId="{588994DC-7885-42FD-B07A-CFECFE735C74}" destId="{1F7E5ADD-D4E2-4F08-B04E-8289F0845EF2}" srcOrd="1" destOrd="0" presId="urn:microsoft.com/office/officeart/2008/layout/LinedList"/>
    <dgm:cxn modelId="{E120DDDF-D555-4625-AD66-5290A408FD36}" type="presParOf" srcId="{1F7E5ADD-D4E2-4F08-B04E-8289F0845EF2}" destId="{ADCB6EDF-06EF-4ABB-A4AB-63A5B48521E8}" srcOrd="0" destOrd="0" presId="urn:microsoft.com/office/officeart/2008/layout/LinedList"/>
    <dgm:cxn modelId="{16457960-CEDA-4A20-9F77-0229CCA13E0B}" type="presParOf" srcId="{1F7E5ADD-D4E2-4F08-B04E-8289F0845EF2}" destId="{73CCFCB2-F1D8-4A6A-A503-E5B4F278AFB8}" srcOrd="1" destOrd="0" presId="urn:microsoft.com/office/officeart/2008/layout/LinedList"/>
    <dgm:cxn modelId="{D0663A7B-459A-4953-B4E4-CF4FCC916F4B}" type="presParOf" srcId="{588994DC-7885-42FD-B07A-CFECFE735C74}" destId="{DB82AA15-3B7E-4EAA-8249-934D6D15C0F9}" srcOrd="2" destOrd="0" presId="urn:microsoft.com/office/officeart/2008/layout/LinedList"/>
    <dgm:cxn modelId="{96F6B2FE-2AC1-4BB9-846B-783C5FFC9E36}" type="presParOf" srcId="{588994DC-7885-42FD-B07A-CFECFE735C74}" destId="{5186730F-F112-4D8E-9E6B-6362E3D4B9FA}" srcOrd="3" destOrd="0" presId="urn:microsoft.com/office/officeart/2008/layout/LinedList"/>
    <dgm:cxn modelId="{5D7C83C8-A6AF-4171-850C-32B4EEACA42A}" type="presParOf" srcId="{5186730F-F112-4D8E-9E6B-6362E3D4B9FA}" destId="{08160B39-B366-42EE-AFBD-251AB2EAA8A2}" srcOrd="0" destOrd="0" presId="urn:microsoft.com/office/officeart/2008/layout/LinedList"/>
    <dgm:cxn modelId="{F71B7E46-3B9E-4F01-944C-17DB1A0BC8BD}" type="presParOf" srcId="{5186730F-F112-4D8E-9E6B-6362E3D4B9FA}" destId="{1ACAE84D-69EE-4EE5-82B8-29CFA245B62F}" srcOrd="1" destOrd="0" presId="urn:microsoft.com/office/officeart/2008/layout/LinedList"/>
    <dgm:cxn modelId="{10EB536E-FA66-423C-A4A8-652B7D0CC957}" type="presParOf" srcId="{588994DC-7885-42FD-B07A-CFECFE735C74}" destId="{D7FA64CB-9C9D-4EE5-A166-D369511D508F}" srcOrd="4" destOrd="0" presId="urn:microsoft.com/office/officeart/2008/layout/LinedList"/>
    <dgm:cxn modelId="{777E68BE-62B2-46BF-8E61-82C30503F390}" type="presParOf" srcId="{588994DC-7885-42FD-B07A-CFECFE735C74}" destId="{937BAA57-C465-45A7-A61C-B7FB08C35C1D}" srcOrd="5" destOrd="0" presId="urn:microsoft.com/office/officeart/2008/layout/LinedList"/>
    <dgm:cxn modelId="{5E276B46-D436-4F94-8008-A6EDBCC52701}" type="presParOf" srcId="{937BAA57-C465-45A7-A61C-B7FB08C35C1D}" destId="{0CF966A8-2BA5-41C8-8FA2-1585B4A87C21}" srcOrd="0" destOrd="0" presId="urn:microsoft.com/office/officeart/2008/layout/LinedList"/>
    <dgm:cxn modelId="{CE5C183E-D986-4F9F-A2F7-2D7BFBA1BD2A}" type="presParOf" srcId="{937BAA57-C465-45A7-A61C-B7FB08C35C1D}" destId="{E040FB2E-1622-4259-8C87-4E721EAE3311}" srcOrd="1" destOrd="0" presId="urn:microsoft.com/office/officeart/2008/layout/LinedList"/>
    <dgm:cxn modelId="{6AC4DC6F-2ECC-4491-BC2A-432629CD1C2D}" type="presParOf" srcId="{588994DC-7885-42FD-B07A-CFECFE735C74}" destId="{3FC047F3-8270-43CB-93D7-8570A65C369E}" srcOrd="6" destOrd="0" presId="urn:microsoft.com/office/officeart/2008/layout/LinedList"/>
    <dgm:cxn modelId="{65D446A6-2FCF-4CD4-AB11-38D15F77C743}" type="presParOf" srcId="{588994DC-7885-42FD-B07A-CFECFE735C74}" destId="{5EDA9D31-4A82-43F4-B304-B864BBFE9F9A}" srcOrd="7" destOrd="0" presId="urn:microsoft.com/office/officeart/2008/layout/LinedList"/>
    <dgm:cxn modelId="{582BC775-F0EE-404C-AB44-F72D77D7C347}" type="presParOf" srcId="{5EDA9D31-4A82-43F4-B304-B864BBFE9F9A}" destId="{83360500-0687-48B6-B742-DD033EA420DD}" srcOrd="0" destOrd="0" presId="urn:microsoft.com/office/officeart/2008/layout/LinedList"/>
    <dgm:cxn modelId="{407D39CC-9F83-472A-BE85-7471E6B30A1A}" type="presParOf" srcId="{5EDA9D31-4A82-43F4-B304-B864BBFE9F9A}" destId="{D2F5D00E-D1A3-42EB-BA5E-A0B6654CFDD5}" srcOrd="1" destOrd="0" presId="urn:microsoft.com/office/officeart/2008/layout/LinedList"/>
    <dgm:cxn modelId="{FE1F52C4-19E8-4A02-9D7C-97065A0AB66B}" type="presParOf" srcId="{588994DC-7885-42FD-B07A-CFECFE735C74}" destId="{5D398EC2-9475-40EF-ACD7-FAAD24128BF9}" srcOrd="8" destOrd="0" presId="urn:microsoft.com/office/officeart/2008/layout/LinedList"/>
    <dgm:cxn modelId="{A0064AA7-4B44-4E35-AAEA-81D36B1B4106}" type="presParOf" srcId="{588994DC-7885-42FD-B07A-CFECFE735C74}" destId="{4426CF23-806F-459D-A31A-0AD1FEB75B9D}" srcOrd="9" destOrd="0" presId="urn:microsoft.com/office/officeart/2008/layout/LinedList"/>
    <dgm:cxn modelId="{08E94D92-A82F-4DC3-8B3B-F7997907A0BC}" type="presParOf" srcId="{4426CF23-806F-459D-A31A-0AD1FEB75B9D}" destId="{E565C149-6666-4A4F-8428-D82951D4CB0F}" srcOrd="0" destOrd="0" presId="urn:microsoft.com/office/officeart/2008/layout/LinedList"/>
    <dgm:cxn modelId="{868DCB17-C2B4-4469-824E-6433193CB099}" type="presParOf" srcId="{4426CF23-806F-459D-A31A-0AD1FEB75B9D}" destId="{983D1EC5-1DEA-4C21-A30A-C31EE9DFE998}" srcOrd="1" destOrd="0" presId="urn:microsoft.com/office/officeart/2008/layout/LinedList"/>
    <dgm:cxn modelId="{F82434E3-7556-4739-9BFB-D6211898112E}" type="presParOf" srcId="{588994DC-7885-42FD-B07A-CFECFE735C74}" destId="{6DC9CAB1-FD3D-442F-A6F7-F835B778527E}" srcOrd="10" destOrd="0" presId="urn:microsoft.com/office/officeart/2008/layout/LinedList"/>
    <dgm:cxn modelId="{C5E09BB9-0077-4856-B271-BAD8C2EBC373}" type="presParOf" srcId="{588994DC-7885-42FD-B07A-CFECFE735C74}" destId="{EE649646-8141-40C3-997B-D30EA71A0C16}" srcOrd="11" destOrd="0" presId="urn:microsoft.com/office/officeart/2008/layout/LinedList"/>
    <dgm:cxn modelId="{B786418C-985B-465D-A56A-24DBE53373F4}" type="presParOf" srcId="{EE649646-8141-40C3-997B-D30EA71A0C16}" destId="{E709AB0A-EF55-43F2-AFC9-8C4136C2DC11}" srcOrd="0" destOrd="0" presId="urn:microsoft.com/office/officeart/2008/layout/LinedList"/>
    <dgm:cxn modelId="{FF32D7C6-B6D8-4EBE-8758-D9D36F8C6737}" type="presParOf" srcId="{EE649646-8141-40C3-997B-D30EA71A0C16}" destId="{6AE058B3-4D7A-4ED9-BF50-B6FF8E7DD969}" srcOrd="1" destOrd="0" presId="urn:microsoft.com/office/officeart/2008/layout/LinedList"/>
    <dgm:cxn modelId="{6BBDF224-8CBC-48CE-A31F-0B78E36D4E8A}" type="presParOf" srcId="{588994DC-7885-42FD-B07A-CFECFE735C74}" destId="{E1B1549C-F550-48CF-A18C-36247A619491}" srcOrd="12" destOrd="0" presId="urn:microsoft.com/office/officeart/2008/layout/LinedList"/>
    <dgm:cxn modelId="{2C8360E8-9B5A-47C4-868A-5413EFC203CF}" type="presParOf" srcId="{588994DC-7885-42FD-B07A-CFECFE735C74}" destId="{0D0EB275-B803-45B6-93F3-CBA17742923C}" srcOrd="13" destOrd="0" presId="urn:microsoft.com/office/officeart/2008/layout/LinedList"/>
    <dgm:cxn modelId="{841C3E40-4CB8-4C8F-AC6E-296CFB8AD57E}" type="presParOf" srcId="{0D0EB275-B803-45B6-93F3-CBA17742923C}" destId="{9BF3EEEA-5A4C-45A9-9E41-5C17CA94FD0A}" srcOrd="0" destOrd="0" presId="urn:microsoft.com/office/officeart/2008/layout/LinedList"/>
    <dgm:cxn modelId="{134E18D8-A7B5-4109-8305-2964CEB9EFF7}" type="presParOf" srcId="{0D0EB275-B803-45B6-93F3-CBA17742923C}" destId="{1D3D84FC-2BC7-4D50-AD3D-CC40155BB67C}" srcOrd="1" destOrd="0" presId="urn:microsoft.com/office/officeart/2008/layout/LinedList"/>
    <dgm:cxn modelId="{AE2457DE-E43F-4491-B2C2-23B8BDA7028F}" type="presParOf" srcId="{588994DC-7885-42FD-B07A-CFECFE735C74}" destId="{AA5CFCC1-6B68-49D8-92A4-13FC0B844A11}" srcOrd="14" destOrd="0" presId="urn:microsoft.com/office/officeart/2008/layout/LinedList"/>
    <dgm:cxn modelId="{18C75AFD-699A-445C-B8AE-04784247B845}" type="presParOf" srcId="{588994DC-7885-42FD-B07A-CFECFE735C74}" destId="{C3329502-BB45-4E03-B1C8-6C0B4ACF301F}" srcOrd="15" destOrd="0" presId="urn:microsoft.com/office/officeart/2008/layout/LinedList"/>
    <dgm:cxn modelId="{064C8E40-64C6-4E3F-966A-5B3E4EB71E0A}" type="presParOf" srcId="{C3329502-BB45-4E03-B1C8-6C0B4ACF301F}" destId="{F445DFFA-FE2C-47ED-9C89-EE0C1FEAD429}" srcOrd="0" destOrd="0" presId="urn:microsoft.com/office/officeart/2008/layout/LinedList"/>
    <dgm:cxn modelId="{34BA8050-BAF9-4440-92DB-4569A0C9C8E5}" type="presParOf" srcId="{C3329502-BB45-4E03-B1C8-6C0B4ACF301F}" destId="{FFF5930C-166C-434C-96E3-69E4BA5B49C7}" srcOrd="1" destOrd="0" presId="urn:microsoft.com/office/officeart/2008/layout/LinedList"/>
    <dgm:cxn modelId="{734E32CC-02E0-43D2-B13B-647FCE20893A}" type="presParOf" srcId="{588994DC-7885-42FD-B07A-CFECFE735C74}" destId="{1B048579-2A5D-4EAB-962E-7C185BB7B205}" srcOrd="16" destOrd="0" presId="urn:microsoft.com/office/officeart/2008/layout/LinedList"/>
    <dgm:cxn modelId="{FC8B3A6D-8DDE-4618-A83C-DC44AA8026A2}" type="presParOf" srcId="{588994DC-7885-42FD-B07A-CFECFE735C74}" destId="{E787F573-06F0-443F-A7F7-7F0AE59F3C81}" srcOrd="17" destOrd="0" presId="urn:microsoft.com/office/officeart/2008/layout/LinedList"/>
    <dgm:cxn modelId="{C43C1D1C-A56B-4C06-B34E-1CF48A4CAF2E}" type="presParOf" srcId="{E787F573-06F0-443F-A7F7-7F0AE59F3C81}" destId="{BCB3C65C-E775-4C20-A164-9DCCC6A3A066}" srcOrd="0" destOrd="0" presId="urn:microsoft.com/office/officeart/2008/layout/LinedList"/>
    <dgm:cxn modelId="{AA360EC5-C669-446C-9E14-05F715292D87}" type="presParOf" srcId="{E787F573-06F0-443F-A7F7-7F0AE59F3C81}" destId="{04DE7D07-6A8A-4EB8-9B2B-D385858C5963}" srcOrd="1" destOrd="0" presId="urn:microsoft.com/office/officeart/2008/layout/LinedList"/>
    <dgm:cxn modelId="{196B9FB2-C948-4631-87DC-9876B470FABA}" type="presParOf" srcId="{588994DC-7885-42FD-B07A-CFECFE735C74}" destId="{F816A840-F271-4CDF-B2B3-13AF00B4D6F6}" srcOrd="18" destOrd="0" presId="urn:microsoft.com/office/officeart/2008/layout/LinedList"/>
    <dgm:cxn modelId="{0AC98D42-C1B3-49C2-8624-99E7C10A1A60}" type="presParOf" srcId="{588994DC-7885-42FD-B07A-CFECFE735C74}" destId="{C2FACDC0-3D89-44B3-BC2A-E2CA0CF3E8CF}" srcOrd="19" destOrd="0" presId="urn:microsoft.com/office/officeart/2008/layout/LinedList"/>
    <dgm:cxn modelId="{C30609D5-48A4-4ABE-80B8-6936789FDCCC}" type="presParOf" srcId="{C2FACDC0-3D89-44B3-BC2A-E2CA0CF3E8CF}" destId="{B17804EC-4AD0-457A-9A24-FF817A6D4A5E}" srcOrd="0" destOrd="0" presId="urn:microsoft.com/office/officeart/2008/layout/LinedList"/>
    <dgm:cxn modelId="{67E31541-6046-446E-981C-97ACC9084338}" type="presParOf" srcId="{C2FACDC0-3D89-44B3-BC2A-E2CA0CF3E8CF}" destId="{35496F62-CD0B-40FC-AD2C-AA25066ACB58}" srcOrd="1" destOrd="0" presId="urn:microsoft.com/office/officeart/2008/layout/LinedList"/>
    <dgm:cxn modelId="{27C47555-57FB-4D5C-BA1F-4629C8FDBA6A}" type="presParOf" srcId="{588994DC-7885-42FD-B07A-CFECFE735C74}" destId="{822E1D58-ED33-4FCB-8774-C0052260AC42}" srcOrd="20" destOrd="0" presId="urn:microsoft.com/office/officeart/2008/layout/LinedList"/>
    <dgm:cxn modelId="{368CF85F-2086-43C2-A551-069A286D0766}" type="presParOf" srcId="{588994DC-7885-42FD-B07A-CFECFE735C74}" destId="{A05E1FC3-7E32-4326-ADE6-1BEF3DA429A5}" srcOrd="21" destOrd="0" presId="urn:microsoft.com/office/officeart/2008/layout/LinedList"/>
    <dgm:cxn modelId="{F3620E88-3A01-4CC9-B17E-182B0D7907A1}" type="presParOf" srcId="{A05E1FC3-7E32-4326-ADE6-1BEF3DA429A5}" destId="{52B0F00D-55AC-415B-88B1-8904F3466D8A}" srcOrd="0" destOrd="0" presId="urn:microsoft.com/office/officeart/2008/layout/LinedList"/>
    <dgm:cxn modelId="{9A55A41F-A028-410A-9813-9C8C2C66AA3C}" type="presParOf" srcId="{A05E1FC3-7E32-4326-ADE6-1BEF3DA429A5}" destId="{BA824007-9D2F-4497-AE7F-49E9AA86766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A63C7C-6D0E-4F33-8A59-684BEE0C931E}"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FB92E6D5-A810-46F5-828C-80188EBDD3CC}">
      <dgm:prSet/>
      <dgm:spPr/>
      <dgm:t>
        <a:bodyPr/>
        <a:lstStyle/>
        <a:p>
          <a:r>
            <a:rPr lang="en-US"/>
            <a:t>Higher-Order Learning</a:t>
          </a:r>
        </a:p>
      </dgm:t>
    </dgm:pt>
    <dgm:pt modelId="{881C4FAD-4D53-4F6C-96F8-B3A4FB032557}" type="parTrans" cxnId="{D40FA87A-44B6-4E75-A27A-751618C868AB}">
      <dgm:prSet/>
      <dgm:spPr/>
      <dgm:t>
        <a:bodyPr/>
        <a:lstStyle/>
        <a:p>
          <a:endParaRPr lang="en-US"/>
        </a:p>
      </dgm:t>
    </dgm:pt>
    <dgm:pt modelId="{AC3A6351-7137-4D1B-BE47-C5C2E61F0A7B}" type="sibTrans" cxnId="{D40FA87A-44B6-4E75-A27A-751618C868AB}">
      <dgm:prSet/>
      <dgm:spPr/>
      <dgm:t>
        <a:bodyPr/>
        <a:lstStyle/>
        <a:p>
          <a:endParaRPr lang="en-US"/>
        </a:p>
      </dgm:t>
    </dgm:pt>
    <dgm:pt modelId="{0AC94268-2F29-474F-9502-A91799BBF7C3}">
      <dgm:prSet/>
      <dgm:spPr/>
      <dgm:t>
        <a:bodyPr/>
        <a:lstStyle/>
        <a:p>
          <a:r>
            <a:rPr lang="en-US"/>
            <a:t>Reflecting and Integrative Learning</a:t>
          </a:r>
        </a:p>
      </dgm:t>
    </dgm:pt>
    <dgm:pt modelId="{6F493B96-F821-4144-99ED-7BB21769B4CD}" type="parTrans" cxnId="{60A0F188-D24F-4C08-9143-B7CF803411C7}">
      <dgm:prSet/>
      <dgm:spPr/>
      <dgm:t>
        <a:bodyPr/>
        <a:lstStyle/>
        <a:p>
          <a:endParaRPr lang="en-US"/>
        </a:p>
      </dgm:t>
    </dgm:pt>
    <dgm:pt modelId="{E5DD13C9-B3D9-4C62-B0A6-616D1F129E22}" type="sibTrans" cxnId="{60A0F188-D24F-4C08-9143-B7CF803411C7}">
      <dgm:prSet/>
      <dgm:spPr/>
      <dgm:t>
        <a:bodyPr/>
        <a:lstStyle/>
        <a:p>
          <a:endParaRPr lang="en-US"/>
        </a:p>
      </dgm:t>
    </dgm:pt>
    <dgm:pt modelId="{CFDADAB8-DD4D-489C-9F32-FDFD714B0CD9}">
      <dgm:prSet/>
      <dgm:spPr/>
      <dgm:t>
        <a:bodyPr/>
        <a:lstStyle/>
        <a:p>
          <a:r>
            <a:rPr lang="en-US"/>
            <a:t>Learning Strategies</a:t>
          </a:r>
        </a:p>
      </dgm:t>
    </dgm:pt>
    <dgm:pt modelId="{3C7FF20F-74E8-46C8-B6E4-D40DD416B59A}" type="parTrans" cxnId="{B257F34F-896B-4137-8A79-CEA56AE0AAD0}">
      <dgm:prSet/>
      <dgm:spPr/>
      <dgm:t>
        <a:bodyPr/>
        <a:lstStyle/>
        <a:p>
          <a:endParaRPr lang="en-US"/>
        </a:p>
      </dgm:t>
    </dgm:pt>
    <dgm:pt modelId="{CA07C1AF-EEB0-422A-B1B9-401E0C77ADDD}" type="sibTrans" cxnId="{B257F34F-896B-4137-8A79-CEA56AE0AAD0}">
      <dgm:prSet/>
      <dgm:spPr/>
      <dgm:t>
        <a:bodyPr/>
        <a:lstStyle/>
        <a:p>
          <a:endParaRPr lang="en-US"/>
        </a:p>
      </dgm:t>
    </dgm:pt>
    <dgm:pt modelId="{03EDF46B-E898-4717-AF55-1BF3BAAE16B9}">
      <dgm:prSet/>
      <dgm:spPr/>
      <dgm:t>
        <a:bodyPr/>
        <a:lstStyle/>
        <a:p>
          <a:r>
            <a:rPr lang="en-US"/>
            <a:t>Collaborative Learning</a:t>
          </a:r>
        </a:p>
      </dgm:t>
    </dgm:pt>
    <dgm:pt modelId="{EF08882E-9DD3-499E-8F62-AA55AB1E2A5D}" type="parTrans" cxnId="{B3FFFF3B-B969-4AFD-89A3-A4B8643F59BD}">
      <dgm:prSet/>
      <dgm:spPr/>
      <dgm:t>
        <a:bodyPr/>
        <a:lstStyle/>
        <a:p>
          <a:endParaRPr lang="en-US"/>
        </a:p>
      </dgm:t>
    </dgm:pt>
    <dgm:pt modelId="{FE83CC4C-3CD0-47B2-94F1-1C332468E264}" type="sibTrans" cxnId="{B3FFFF3B-B969-4AFD-89A3-A4B8643F59BD}">
      <dgm:prSet/>
      <dgm:spPr/>
      <dgm:t>
        <a:bodyPr/>
        <a:lstStyle/>
        <a:p>
          <a:endParaRPr lang="en-US"/>
        </a:p>
      </dgm:t>
    </dgm:pt>
    <dgm:pt modelId="{E792CBEB-C6A6-45C1-ADAC-916D66189F11}">
      <dgm:prSet/>
      <dgm:spPr/>
      <dgm:t>
        <a:bodyPr/>
        <a:lstStyle/>
        <a:p>
          <a:r>
            <a:rPr lang="en-US"/>
            <a:t>Discussions with Diverse Others</a:t>
          </a:r>
        </a:p>
      </dgm:t>
    </dgm:pt>
    <dgm:pt modelId="{60A07644-D596-460F-924F-DA5435A9A7C0}" type="parTrans" cxnId="{15D0ACBD-FE7D-48BD-AE59-E86B4BDB5ADB}">
      <dgm:prSet/>
      <dgm:spPr/>
      <dgm:t>
        <a:bodyPr/>
        <a:lstStyle/>
        <a:p>
          <a:endParaRPr lang="en-US"/>
        </a:p>
      </dgm:t>
    </dgm:pt>
    <dgm:pt modelId="{F8EE088D-0C04-4707-A1D7-2EB5AE33C0D8}" type="sibTrans" cxnId="{15D0ACBD-FE7D-48BD-AE59-E86B4BDB5ADB}">
      <dgm:prSet/>
      <dgm:spPr/>
      <dgm:t>
        <a:bodyPr/>
        <a:lstStyle/>
        <a:p>
          <a:endParaRPr lang="en-US"/>
        </a:p>
      </dgm:t>
    </dgm:pt>
    <dgm:pt modelId="{570B9BED-584D-458E-878B-9B012069B2F3}">
      <dgm:prSet/>
      <dgm:spPr/>
      <dgm:t>
        <a:bodyPr/>
        <a:lstStyle/>
        <a:p>
          <a:r>
            <a:rPr lang="en-US"/>
            <a:t>Student-Faculty Interactions</a:t>
          </a:r>
        </a:p>
      </dgm:t>
    </dgm:pt>
    <dgm:pt modelId="{C0ED3977-1E53-4E30-8EF2-A9CEA2528B59}" type="parTrans" cxnId="{EC31AEC9-C09C-4E73-940D-53D841E55F94}">
      <dgm:prSet/>
      <dgm:spPr/>
      <dgm:t>
        <a:bodyPr/>
        <a:lstStyle/>
        <a:p>
          <a:endParaRPr lang="en-US"/>
        </a:p>
      </dgm:t>
    </dgm:pt>
    <dgm:pt modelId="{24F2842A-B930-4B36-9118-1D2053C47794}" type="sibTrans" cxnId="{EC31AEC9-C09C-4E73-940D-53D841E55F94}">
      <dgm:prSet/>
      <dgm:spPr/>
      <dgm:t>
        <a:bodyPr/>
        <a:lstStyle/>
        <a:p>
          <a:endParaRPr lang="en-US"/>
        </a:p>
      </dgm:t>
    </dgm:pt>
    <dgm:pt modelId="{289FC248-8659-42EC-A613-F3FF4752E3CE}">
      <dgm:prSet/>
      <dgm:spPr/>
      <dgm:t>
        <a:bodyPr/>
        <a:lstStyle/>
        <a:p>
          <a:r>
            <a:rPr lang="en-US"/>
            <a:t>Quality of Interactions</a:t>
          </a:r>
        </a:p>
      </dgm:t>
    </dgm:pt>
    <dgm:pt modelId="{36BCFF6F-0F85-48C0-8B91-FF890227DC88}" type="parTrans" cxnId="{D7723B03-A309-4310-A7B9-311169D63130}">
      <dgm:prSet/>
      <dgm:spPr/>
      <dgm:t>
        <a:bodyPr/>
        <a:lstStyle/>
        <a:p>
          <a:endParaRPr lang="en-US"/>
        </a:p>
      </dgm:t>
    </dgm:pt>
    <dgm:pt modelId="{66936200-80C3-4A4D-BE48-2D3952E3486F}" type="sibTrans" cxnId="{D7723B03-A309-4310-A7B9-311169D63130}">
      <dgm:prSet/>
      <dgm:spPr/>
      <dgm:t>
        <a:bodyPr/>
        <a:lstStyle/>
        <a:p>
          <a:endParaRPr lang="en-US"/>
        </a:p>
      </dgm:t>
    </dgm:pt>
    <dgm:pt modelId="{B06B9252-4D7A-4519-A58D-047D363447E4}">
      <dgm:prSet/>
      <dgm:spPr/>
      <dgm:t>
        <a:bodyPr/>
        <a:lstStyle/>
        <a:p>
          <a:r>
            <a:rPr lang="en-US"/>
            <a:t>Supportive Environment</a:t>
          </a:r>
        </a:p>
      </dgm:t>
    </dgm:pt>
    <dgm:pt modelId="{742F9F77-A5FB-4998-A3EB-E400F74E6E6A}" type="parTrans" cxnId="{455FEDF9-724D-42D2-9592-3E189C5933B3}">
      <dgm:prSet/>
      <dgm:spPr/>
      <dgm:t>
        <a:bodyPr/>
        <a:lstStyle/>
        <a:p>
          <a:endParaRPr lang="en-US"/>
        </a:p>
      </dgm:t>
    </dgm:pt>
    <dgm:pt modelId="{12860118-7D23-4D6E-9BB5-A69A8B62F241}" type="sibTrans" cxnId="{455FEDF9-724D-42D2-9592-3E189C5933B3}">
      <dgm:prSet/>
      <dgm:spPr/>
      <dgm:t>
        <a:bodyPr/>
        <a:lstStyle/>
        <a:p>
          <a:endParaRPr lang="en-US"/>
        </a:p>
      </dgm:t>
    </dgm:pt>
    <dgm:pt modelId="{B2AC174D-007F-4EA4-8F94-562262C37207}" type="pres">
      <dgm:prSet presAssocID="{76A63C7C-6D0E-4F33-8A59-684BEE0C931E}" presName="vert0" presStyleCnt="0">
        <dgm:presLayoutVars>
          <dgm:dir/>
          <dgm:animOne val="branch"/>
          <dgm:animLvl val="lvl"/>
        </dgm:presLayoutVars>
      </dgm:prSet>
      <dgm:spPr/>
    </dgm:pt>
    <dgm:pt modelId="{EA490B64-0B28-4FDC-AC5B-8D04C9A43B02}" type="pres">
      <dgm:prSet presAssocID="{FB92E6D5-A810-46F5-828C-80188EBDD3CC}" presName="thickLine" presStyleLbl="alignNode1" presStyleIdx="0" presStyleCnt="8"/>
      <dgm:spPr/>
    </dgm:pt>
    <dgm:pt modelId="{1C49E92B-3F6F-460F-AD1A-6DB6F7289478}" type="pres">
      <dgm:prSet presAssocID="{FB92E6D5-A810-46F5-828C-80188EBDD3CC}" presName="horz1" presStyleCnt="0"/>
      <dgm:spPr/>
    </dgm:pt>
    <dgm:pt modelId="{8A766FF0-BE39-4398-8EEB-E43E3A453E77}" type="pres">
      <dgm:prSet presAssocID="{FB92E6D5-A810-46F5-828C-80188EBDD3CC}" presName="tx1" presStyleLbl="revTx" presStyleIdx="0" presStyleCnt="8"/>
      <dgm:spPr/>
    </dgm:pt>
    <dgm:pt modelId="{9F4C90D0-E197-4573-9BD0-1AA95E82DB54}" type="pres">
      <dgm:prSet presAssocID="{FB92E6D5-A810-46F5-828C-80188EBDD3CC}" presName="vert1" presStyleCnt="0"/>
      <dgm:spPr/>
    </dgm:pt>
    <dgm:pt modelId="{DF4D6CA9-F22A-49ED-85D4-6B342CA5CAA7}" type="pres">
      <dgm:prSet presAssocID="{0AC94268-2F29-474F-9502-A91799BBF7C3}" presName="thickLine" presStyleLbl="alignNode1" presStyleIdx="1" presStyleCnt="8"/>
      <dgm:spPr/>
    </dgm:pt>
    <dgm:pt modelId="{5F1C29CE-4F7B-42C5-B61D-409132BD1409}" type="pres">
      <dgm:prSet presAssocID="{0AC94268-2F29-474F-9502-A91799BBF7C3}" presName="horz1" presStyleCnt="0"/>
      <dgm:spPr/>
    </dgm:pt>
    <dgm:pt modelId="{3F4C6C13-8074-4141-93D5-4B07F0DBCCAF}" type="pres">
      <dgm:prSet presAssocID="{0AC94268-2F29-474F-9502-A91799BBF7C3}" presName="tx1" presStyleLbl="revTx" presStyleIdx="1" presStyleCnt="8"/>
      <dgm:spPr/>
    </dgm:pt>
    <dgm:pt modelId="{289EB78A-0B70-4301-9143-CAF14D67FBF7}" type="pres">
      <dgm:prSet presAssocID="{0AC94268-2F29-474F-9502-A91799BBF7C3}" presName="vert1" presStyleCnt="0"/>
      <dgm:spPr/>
    </dgm:pt>
    <dgm:pt modelId="{E5EEB9A7-8A2D-486D-8FEA-89298A586663}" type="pres">
      <dgm:prSet presAssocID="{CFDADAB8-DD4D-489C-9F32-FDFD714B0CD9}" presName="thickLine" presStyleLbl="alignNode1" presStyleIdx="2" presStyleCnt="8"/>
      <dgm:spPr/>
    </dgm:pt>
    <dgm:pt modelId="{D1FDA658-6CFB-49D6-9F89-7CCF9B1ADDA4}" type="pres">
      <dgm:prSet presAssocID="{CFDADAB8-DD4D-489C-9F32-FDFD714B0CD9}" presName="horz1" presStyleCnt="0"/>
      <dgm:spPr/>
    </dgm:pt>
    <dgm:pt modelId="{BAECBBF9-2819-4926-8187-A14E197051A4}" type="pres">
      <dgm:prSet presAssocID="{CFDADAB8-DD4D-489C-9F32-FDFD714B0CD9}" presName="tx1" presStyleLbl="revTx" presStyleIdx="2" presStyleCnt="8"/>
      <dgm:spPr/>
    </dgm:pt>
    <dgm:pt modelId="{36302989-3AE5-4A93-973B-E203E9C90E38}" type="pres">
      <dgm:prSet presAssocID="{CFDADAB8-DD4D-489C-9F32-FDFD714B0CD9}" presName="vert1" presStyleCnt="0"/>
      <dgm:spPr/>
    </dgm:pt>
    <dgm:pt modelId="{875E5F66-DBDF-4554-8089-4D3630B8B8B0}" type="pres">
      <dgm:prSet presAssocID="{03EDF46B-E898-4717-AF55-1BF3BAAE16B9}" presName="thickLine" presStyleLbl="alignNode1" presStyleIdx="3" presStyleCnt="8"/>
      <dgm:spPr/>
    </dgm:pt>
    <dgm:pt modelId="{8280CDB7-F254-4848-B306-34071AD07BF4}" type="pres">
      <dgm:prSet presAssocID="{03EDF46B-E898-4717-AF55-1BF3BAAE16B9}" presName="horz1" presStyleCnt="0"/>
      <dgm:spPr/>
    </dgm:pt>
    <dgm:pt modelId="{C5357500-8E1F-4523-B505-6230600CBD4B}" type="pres">
      <dgm:prSet presAssocID="{03EDF46B-E898-4717-AF55-1BF3BAAE16B9}" presName="tx1" presStyleLbl="revTx" presStyleIdx="3" presStyleCnt="8"/>
      <dgm:spPr/>
    </dgm:pt>
    <dgm:pt modelId="{892F5C8D-76D7-4BBD-B918-EA1F77D44334}" type="pres">
      <dgm:prSet presAssocID="{03EDF46B-E898-4717-AF55-1BF3BAAE16B9}" presName="vert1" presStyleCnt="0"/>
      <dgm:spPr/>
    </dgm:pt>
    <dgm:pt modelId="{D5F5D0E9-A145-4251-95C8-3FB753B2A50C}" type="pres">
      <dgm:prSet presAssocID="{E792CBEB-C6A6-45C1-ADAC-916D66189F11}" presName="thickLine" presStyleLbl="alignNode1" presStyleIdx="4" presStyleCnt="8"/>
      <dgm:spPr/>
    </dgm:pt>
    <dgm:pt modelId="{03E692D5-8FC4-4B58-9458-E33585FACA78}" type="pres">
      <dgm:prSet presAssocID="{E792CBEB-C6A6-45C1-ADAC-916D66189F11}" presName="horz1" presStyleCnt="0"/>
      <dgm:spPr/>
    </dgm:pt>
    <dgm:pt modelId="{F428D75E-F452-486F-8475-F647DEFB210A}" type="pres">
      <dgm:prSet presAssocID="{E792CBEB-C6A6-45C1-ADAC-916D66189F11}" presName="tx1" presStyleLbl="revTx" presStyleIdx="4" presStyleCnt="8"/>
      <dgm:spPr/>
    </dgm:pt>
    <dgm:pt modelId="{1C7A1601-C6E9-4B96-A323-8E4D739887A3}" type="pres">
      <dgm:prSet presAssocID="{E792CBEB-C6A6-45C1-ADAC-916D66189F11}" presName="vert1" presStyleCnt="0"/>
      <dgm:spPr/>
    </dgm:pt>
    <dgm:pt modelId="{7A2E03C4-2B53-499E-B922-47B8B54B4E96}" type="pres">
      <dgm:prSet presAssocID="{570B9BED-584D-458E-878B-9B012069B2F3}" presName="thickLine" presStyleLbl="alignNode1" presStyleIdx="5" presStyleCnt="8"/>
      <dgm:spPr/>
    </dgm:pt>
    <dgm:pt modelId="{CC8337DA-65A9-4D56-A8C2-C330EDDF32AF}" type="pres">
      <dgm:prSet presAssocID="{570B9BED-584D-458E-878B-9B012069B2F3}" presName="horz1" presStyleCnt="0"/>
      <dgm:spPr/>
    </dgm:pt>
    <dgm:pt modelId="{6099ABA8-07FA-4064-A5C7-4DFD68AF3FF2}" type="pres">
      <dgm:prSet presAssocID="{570B9BED-584D-458E-878B-9B012069B2F3}" presName="tx1" presStyleLbl="revTx" presStyleIdx="5" presStyleCnt="8"/>
      <dgm:spPr/>
    </dgm:pt>
    <dgm:pt modelId="{6333C4A4-4485-4D77-8141-7F8ABD79BF98}" type="pres">
      <dgm:prSet presAssocID="{570B9BED-584D-458E-878B-9B012069B2F3}" presName="vert1" presStyleCnt="0"/>
      <dgm:spPr/>
    </dgm:pt>
    <dgm:pt modelId="{6B4DAEDE-9F85-498F-8C6A-C343D01DF39C}" type="pres">
      <dgm:prSet presAssocID="{289FC248-8659-42EC-A613-F3FF4752E3CE}" presName="thickLine" presStyleLbl="alignNode1" presStyleIdx="6" presStyleCnt="8"/>
      <dgm:spPr/>
    </dgm:pt>
    <dgm:pt modelId="{6EEDC22C-3A97-43D6-8A64-5EBC396A94E7}" type="pres">
      <dgm:prSet presAssocID="{289FC248-8659-42EC-A613-F3FF4752E3CE}" presName="horz1" presStyleCnt="0"/>
      <dgm:spPr/>
    </dgm:pt>
    <dgm:pt modelId="{6137549C-CF63-4725-B25D-8E3E83A09860}" type="pres">
      <dgm:prSet presAssocID="{289FC248-8659-42EC-A613-F3FF4752E3CE}" presName="tx1" presStyleLbl="revTx" presStyleIdx="6" presStyleCnt="8"/>
      <dgm:spPr/>
    </dgm:pt>
    <dgm:pt modelId="{7669C65B-10C2-4985-9873-D72306FBD6DA}" type="pres">
      <dgm:prSet presAssocID="{289FC248-8659-42EC-A613-F3FF4752E3CE}" presName="vert1" presStyleCnt="0"/>
      <dgm:spPr/>
    </dgm:pt>
    <dgm:pt modelId="{5E56B32D-116D-4056-A29E-005164939F1E}" type="pres">
      <dgm:prSet presAssocID="{B06B9252-4D7A-4519-A58D-047D363447E4}" presName="thickLine" presStyleLbl="alignNode1" presStyleIdx="7" presStyleCnt="8"/>
      <dgm:spPr/>
    </dgm:pt>
    <dgm:pt modelId="{6201A18A-3C03-4BDB-974C-0392ED3EDD43}" type="pres">
      <dgm:prSet presAssocID="{B06B9252-4D7A-4519-A58D-047D363447E4}" presName="horz1" presStyleCnt="0"/>
      <dgm:spPr/>
    </dgm:pt>
    <dgm:pt modelId="{A05A6020-F4DB-43DA-B0CD-18FA3D2FF546}" type="pres">
      <dgm:prSet presAssocID="{B06B9252-4D7A-4519-A58D-047D363447E4}" presName="tx1" presStyleLbl="revTx" presStyleIdx="7" presStyleCnt="8"/>
      <dgm:spPr/>
    </dgm:pt>
    <dgm:pt modelId="{C50E4190-CAEB-4E37-A4EB-BF0FB1622D53}" type="pres">
      <dgm:prSet presAssocID="{B06B9252-4D7A-4519-A58D-047D363447E4}" presName="vert1" presStyleCnt="0"/>
      <dgm:spPr/>
    </dgm:pt>
  </dgm:ptLst>
  <dgm:cxnLst>
    <dgm:cxn modelId="{D7723B03-A309-4310-A7B9-311169D63130}" srcId="{76A63C7C-6D0E-4F33-8A59-684BEE0C931E}" destId="{289FC248-8659-42EC-A613-F3FF4752E3CE}" srcOrd="6" destOrd="0" parTransId="{36BCFF6F-0F85-48C0-8B91-FF890227DC88}" sibTransId="{66936200-80C3-4A4D-BE48-2D3952E3486F}"/>
    <dgm:cxn modelId="{D7AD8319-59E4-4B49-8B8A-B3AA34CA95E7}" type="presOf" srcId="{570B9BED-584D-458E-878B-9B012069B2F3}" destId="{6099ABA8-07FA-4064-A5C7-4DFD68AF3FF2}" srcOrd="0" destOrd="0" presId="urn:microsoft.com/office/officeart/2008/layout/LinedList"/>
    <dgm:cxn modelId="{18769829-1EFF-4B3E-ACAC-3C0040FAFDB5}" type="presOf" srcId="{03EDF46B-E898-4717-AF55-1BF3BAAE16B9}" destId="{C5357500-8E1F-4523-B505-6230600CBD4B}" srcOrd="0" destOrd="0" presId="urn:microsoft.com/office/officeart/2008/layout/LinedList"/>
    <dgm:cxn modelId="{B3FFFF3B-B969-4AFD-89A3-A4B8643F59BD}" srcId="{76A63C7C-6D0E-4F33-8A59-684BEE0C931E}" destId="{03EDF46B-E898-4717-AF55-1BF3BAAE16B9}" srcOrd="3" destOrd="0" parTransId="{EF08882E-9DD3-499E-8F62-AA55AB1E2A5D}" sibTransId="{FE83CC4C-3CD0-47B2-94F1-1C332468E264}"/>
    <dgm:cxn modelId="{B257F34F-896B-4137-8A79-CEA56AE0AAD0}" srcId="{76A63C7C-6D0E-4F33-8A59-684BEE0C931E}" destId="{CFDADAB8-DD4D-489C-9F32-FDFD714B0CD9}" srcOrd="2" destOrd="0" parTransId="{3C7FF20F-74E8-46C8-B6E4-D40DD416B59A}" sibTransId="{CA07C1AF-EEB0-422A-B1B9-401E0C77ADDD}"/>
    <dgm:cxn modelId="{D40FA87A-44B6-4E75-A27A-751618C868AB}" srcId="{76A63C7C-6D0E-4F33-8A59-684BEE0C931E}" destId="{FB92E6D5-A810-46F5-828C-80188EBDD3CC}" srcOrd="0" destOrd="0" parTransId="{881C4FAD-4D53-4F6C-96F8-B3A4FB032557}" sibTransId="{AC3A6351-7137-4D1B-BE47-C5C2E61F0A7B}"/>
    <dgm:cxn modelId="{5485EC7A-2043-48E4-8B30-2A0EE1B44FC9}" type="presOf" srcId="{FB92E6D5-A810-46F5-828C-80188EBDD3CC}" destId="{8A766FF0-BE39-4398-8EEB-E43E3A453E77}" srcOrd="0" destOrd="0" presId="urn:microsoft.com/office/officeart/2008/layout/LinedList"/>
    <dgm:cxn modelId="{60A0F188-D24F-4C08-9143-B7CF803411C7}" srcId="{76A63C7C-6D0E-4F33-8A59-684BEE0C931E}" destId="{0AC94268-2F29-474F-9502-A91799BBF7C3}" srcOrd="1" destOrd="0" parTransId="{6F493B96-F821-4144-99ED-7BB21769B4CD}" sibTransId="{E5DD13C9-B3D9-4C62-B0A6-616D1F129E22}"/>
    <dgm:cxn modelId="{EF86E18D-4819-4922-BAC6-BBB0F666D298}" type="presOf" srcId="{0AC94268-2F29-474F-9502-A91799BBF7C3}" destId="{3F4C6C13-8074-4141-93D5-4B07F0DBCCAF}" srcOrd="0" destOrd="0" presId="urn:microsoft.com/office/officeart/2008/layout/LinedList"/>
    <dgm:cxn modelId="{EC9E7D90-8EB7-478A-956C-2611BD4B8D53}" type="presOf" srcId="{289FC248-8659-42EC-A613-F3FF4752E3CE}" destId="{6137549C-CF63-4725-B25D-8E3E83A09860}" srcOrd="0" destOrd="0" presId="urn:microsoft.com/office/officeart/2008/layout/LinedList"/>
    <dgm:cxn modelId="{FC48BDA5-2EF0-41CA-B31A-D81B02352C40}" type="presOf" srcId="{E792CBEB-C6A6-45C1-ADAC-916D66189F11}" destId="{F428D75E-F452-486F-8475-F647DEFB210A}" srcOrd="0" destOrd="0" presId="urn:microsoft.com/office/officeart/2008/layout/LinedList"/>
    <dgm:cxn modelId="{7FEAB9AC-3F1B-4558-A815-140DBB2CA4F8}" type="presOf" srcId="{76A63C7C-6D0E-4F33-8A59-684BEE0C931E}" destId="{B2AC174D-007F-4EA4-8F94-562262C37207}" srcOrd="0" destOrd="0" presId="urn:microsoft.com/office/officeart/2008/layout/LinedList"/>
    <dgm:cxn modelId="{15D0ACBD-FE7D-48BD-AE59-E86B4BDB5ADB}" srcId="{76A63C7C-6D0E-4F33-8A59-684BEE0C931E}" destId="{E792CBEB-C6A6-45C1-ADAC-916D66189F11}" srcOrd="4" destOrd="0" parTransId="{60A07644-D596-460F-924F-DA5435A9A7C0}" sibTransId="{F8EE088D-0C04-4707-A1D7-2EB5AE33C0D8}"/>
    <dgm:cxn modelId="{EC31AEC9-C09C-4E73-940D-53D841E55F94}" srcId="{76A63C7C-6D0E-4F33-8A59-684BEE0C931E}" destId="{570B9BED-584D-458E-878B-9B012069B2F3}" srcOrd="5" destOrd="0" parTransId="{C0ED3977-1E53-4E30-8EF2-A9CEA2528B59}" sibTransId="{24F2842A-B930-4B36-9118-1D2053C47794}"/>
    <dgm:cxn modelId="{3A7D6CE1-C09D-4B09-BA23-A91FD23093B4}" type="presOf" srcId="{B06B9252-4D7A-4519-A58D-047D363447E4}" destId="{A05A6020-F4DB-43DA-B0CD-18FA3D2FF546}" srcOrd="0" destOrd="0" presId="urn:microsoft.com/office/officeart/2008/layout/LinedList"/>
    <dgm:cxn modelId="{FEFB3AE4-ECDB-4589-B317-898988E8EFE1}" type="presOf" srcId="{CFDADAB8-DD4D-489C-9F32-FDFD714B0CD9}" destId="{BAECBBF9-2819-4926-8187-A14E197051A4}" srcOrd="0" destOrd="0" presId="urn:microsoft.com/office/officeart/2008/layout/LinedList"/>
    <dgm:cxn modelId="{455FEDF9-724D-42D2-9592-3E189C5933B3}" srcId="{76A63C7C-6D0E-4F33-8A59-684BEE0C931E}" destId="{B06B9252-4D7A-4519-A58D-047D363447E4}" srcOrd="7" destOrd="0" parTransId="{742F9F77-A5FB-4998-A3EB-E400F74E6E6A}" sibTransId="{12860118-7D23-4D6E-9BB5-A69A8B62F241}"/>
    <dgm:cxn modelId="{D424B000-10C3-40E0-80ED-9946334B9EB0}" type="presParOf" srcId="{B2AC174D-007F-4EA4-8F94-562262C37207}" destId="{EA490B64-0B28-4FDC-AC5B-8D04C9A43B02}" srcOrd="0" destOrd="0" presId="urn:microsoft.com/office/officeart/2008/layout/LinedList"/>
    <dgm:cxn modelId="{B67F14B1-F413-46BC-9455-A94171D0EA3B}" type="presParOf" srcId="{B2AC174D-007F-4EA4-8F94-562262C37207}" destId="{1C49E92B-3F6F-460F-AD1A-6DB6F7289478}" srcOrd="1" destOrd="0" presId="urn:microsoft.com/office/officeart/2008/layout/LinedList"/>
    <dgm:cxn modelId="{001F29FE-97C9-4107-8C2F-2B223B5AFDE1}" type="presParOf" srcId="{1C49E92B-3F6F-460F-AD1A-6DB6F7289478}" destId="{8A766FF0-BE39-4398-8EEB-E43E3A453E77}" srcOrd="0" destOrd="0" presId="urn:microsoft.com/office/officeart/2008/layout/LinedList"/>
    <dgm:cxn modelId="{488322EE-DE57-4D6D-B398-D01F316E9B8B}" type="presParOf" srcId="{1C49E92B-3F6F-460F-AD1A-6DB6F7289478}" destId="{9F4C90D0-E197-4573-9BD0-1AA95E82DB54}" srcOrd="1" destOrd="0" presId="urn:microsoft.com/office/officeart/2008/layout/LinedList"/>
    <dgm:cxn modelId="{FB9432E4-2C20-44B8-8CA2-8F4F3D71CFDA}" type="presParOf" srcId="{B2AC174D-007F-4EA4-8F94-562262C37207}" destId="{DF4D6CA9-F22A-49ED-85D4-6B342CA5CAA7}" srcOrd="2" destOrd="0" presId="urn:microsoft.com/office/officeart/2008/layout/LinedList"/>
    <dgm:cxn modelId="{C9F232FB-580F-4CB9-8569-5C970E8CC260}" type="presParOf" srcId="{B2AC174D-007F-4EA4-8F94-562262C37207}" destId="{5F1C29CE-4F7B-42C5-B61D-409132BD1409}" srcOrd="3" destOrd="0" presId="urn:microsoft.com/office/officeart/2008/layout/LinedList"/>
    <dgm:cxn modelId="{443890D4-EAA1-4524-A99C-F7EBFD55C57D}" type="presParOf" srcId="{5F1C29CE-4F7B-42C5-B61D-409132BD1409}" destId="{3F4C6C13-8074-4141-93D5-4B07F0DBCCAF}" srcOrd="0" destOrd="0" presId="urn:microsoft.com/office/officeart/2008/layout/LinedList"/>
    <dgm:cxn modelId="{FCD80A2B-E6F2-42EC-AAA9-28B1E94AC4C7}" type="presParOf" srcId="{5F1C29CE-4F7B-42C5-B61D-409132BD1409}" destId="{289EB78A-0B70-4301-9143-CAF14D67FBF7}" srcOrd="1" destOrd="0" presId="urn:microsoft.com/office/officeart/2008/layout/LinedList"/>
    <dgm:cxn modelId="{58781350-CBE2-49AB-A735-88656188CFF7}" type="presParOf" srcId="{B2AC174D-007F-4EA4-8F94-562262C37207}" destId="{E5EEB9A7-8A2D-486D-8FEA-89298A586663}" srcOrd="4" destOrd="0" presId="urn:microsoft.com/office/officeart/2008/layout/LinedList"/>
    <dgm:cxn modelId="{0D4BD37A-ED69-49BE-A3F0-B5E6C5183BD7}" type="presParOf" srcId="{B2AC174D-007F-4EA4-8F94-562262C37207}" destId="{D1FDA658-6CFB-49D6-9F89-7CCF9B1ADDA4}" srcOrd="5" destOrd="0" presId="urn:microsoft.com/office/officeart/2008/layout/LinedList"/>
    <dgm:cxn modelId="{592FC0AE-3B9E-4B9D-B570-04559EE4E517}" type="presParOf" srcId="{D1FDA658-6CFB-49D6-9F89-7CCF9B1ADDA4}" destId="{BAECBBF9-2819-4926-8187-A14E197051A4}" srcOrd="0" destOrd="0" presId="urn:microsoft.com/office/officeart/2008/layout/LinedList"/>
    <dgm:cxn modelId="{AFB6583F-EF52-45C2-9160-880C047709E2}" type="presParOf" srcId="{D1FDA658-6CFB-49D6-9F89-7CCF9B1ADDA4}" destId="{36302989-3AE5-4A93-973B-E203E9C90E38}" srcOrd="1" destOrd="0" presId="urn:microsoft.com/office/officeart/2008/layout/LinedList"/>
    <dgm:cxn modelId="{55F37357-8F09-48B1-9936-5A7EB8EA969F}" type="presParOf" srcId="{B2AC174D-007F-4EA4-8F94-562262C37207}" destId="{875E5F66-DBDF-4554-8089-4D3630B8B8B0}" srcOrd="6" destOrd="0" presId="urn:microsoft.com/office/officeart/2008/layout/LinedList"/>
    <dgm:cxn modelId="{3B424203-1406-4AC3-81B9-219B3C2E1B3C}" type="presParOf" srcId="{B2AC174D-007F-4EA4-8F94-562262C37207}" destId="{8280CDB7-F254-4848-B306-34071AD07BF4}" srcOrd="7" destOrd="0" presId="urn:microsoft.com/office/officeart/2008/layout/LinedList"/>
    <dgm:cxn modelId="{78A0A68D-A9D2-474A-9521-0F2079B8FA85}" type="presParOf" srcId="{8280CDB7-F254-4848-B306-34071AD07BF4}" destId="{C5357500-8E1F-4523-B505-6230600CBD4B}" srcOrd="0" destOrd="0" presId="urn:microsoft.com/office/officeart/2008/layout/LinedList"/>
    <dgm:cxn modelId="{9D129F03-7FDA-4260-9D29-918FD008B865}" type="presParOf" srcId="{8280CDB7-F254-4848-B306-34071AD07BF4}" destId="{892F5C8D-76D7-4BBD-B918-EA1F77D44334}" srcOrd="1" destOrd="0" presId="urn:microsoft.com/office/officeart/2008/layout/LinedList"/>
    <dgm:cxn modelId="{06A3C38D-F1A7-450A-9C9B-40C764CA5317}" type="presParOf" srcId="{B2AC174D-007F-4EA4-8F94-562262C37207}" destId="{D5F5D0E9-A145-4251-95C8-3FB753B2A50C}" srcOrd="8" destOrd="0" presId="urn:microsoft.com/office/officeart/2008/layout/LinedList"/>
    <dgm:cxn modelId="{E8B29414-0F6D-4B3C-BBCA-56510016F9BA}" type="presParOf" srcId="{B2AC174D-007F-4EA4-8F94-562262C37207}" destId="{03E692D5-8FC4-4B58-9458-E33585FACA78}" srcOrd="9" destOrd="0" presId="urn:microsoft.com/office/officeart/2008/layout/LinedList"/>
    <dgm:cxn modelId="{DCC2ACD8-ADA1-4A3C-A181-F0EE56F01AC6}" type="presParOf" srcId="{03E692D5-8FC4-4B58-9458-E33585FACA78}" destId="{F428D75E-F452-486F-8475-F647DEFB210A}" srcOrd="0" destOrd="0" presId="urn:microsoft.com/office/officeart/2008/layout/LinedList"/>
    <dgm:cxn modelId="{0AD382F0-0421-4E72-B829-87589816BB6A}" type="presParOf" srcId="{03E692D5-8FC4-4B58-9458-E33585FACA78}" destId="{1C7A1601-C6E9-4B96-A323-8E4D739887A3}" srcOrd="1" destOrd="0" presId="urn:microsoft.com/office/officeart/2008/layout/LinedList"/>
    <dgm:cxn modelId="{C4E8F1D8-EBBC-4A55-8F5B-23332BAC8ED1}" type="presParOf" srcId="{B2AC174D-007F-4EA4-8F94-562262C37207}" destId="{7A2E03C4-2B53-499E-B922-47B8B54B4E96}" srcOrd="10" destOrd="0" presId="urn:microsoft.com/office/officeart/2008/layout/LinedList"/>
    <dgm:cxn modelId="{C2F6F296-3C94-4932-A23A-0A5ED3A68F40}" type="presParOf" srcId="{B2AC174D-007F-4EA4-8F94-562262C37207}" destId="{CC8337DA-65A9-4D56-A8C2-C330EDDF32AF}" srcOrd="11" destOrd="0" presId="urn:microsoft.com/office/officeart/2008/layout/LinedList"/>
    <dgm:cxn modelId="{DAA2B58D-1440-467A-BD74-C129E6DBBFCD}" type="presParOf" srcId="{CC8337DA-65A9-4D56-A8C2-C330EDDF32AF}" destId="{6099ABA8-07FA-4064-A5C7-4DFD68AF3FF2}" srcOrd="0" destOrd="0" presId="urn:microsoft.com/office/officeart/2008/layout/LinedList"/>
    <dgm:cxn modelId="{70E896A5-8CA9-4AAF-9E80-6804DB294314}" type="presParOf" srcId="{CC8337DA-65A9-4D56-A8C2-C330EDDF32AF}" destId="{6333C4A4-4485-4D77-8141-7F8ABD79BF98}" srcOrd="1" destOrd="0" presId="urn:microsoft.com/office/officeart/2008/layout/LinedList"/>
    <dgm:cxn modelId="{EB9C1526-290E-4DB7-9B79-98C03528CECC}" type="presParOf" srcId="{B2AC174D-007F-4EA4-8F94-562262C37207}" destId="{6B4DAEDE-9F85-498F-8C6A-C343D01DF39C}" srcOrd="12" destOrd="0" presId="urn:microsoft.com/office/officeart/2008/layout/LinedList"/>
    <dgm:cxn modelId="{F671870F-2014-411D-B9D6-6BF5983E8093}" type="presParOf" srcId="{B2AC174D-007F-4EA4-8F94-562262C37207}" destId="{6EEDC22C-3A97-43D6-8A64-5EBC396A94E7}" srcOrd="13" destOrd="0" presId="urn:microsoft.com/office/officeart/2008/layout/LinedList"/>
    <dgm:cxn modelId="{54DB1C8B-22C0-4F19-8589-F379526764B1}" type="presParOf" srcId="{6EEDC22C-3A97-43D6-8A64-5EBC396A94E7}" destId="{6137549C-CF63-4725-B25D-8E3E83A09860}" srcOrd="0" destOrd="0" presId="urn:microsoft.com/office/officeart/2008/layout/LinedList"/>
    <dgm:cxn modelId="{253C6DEA-2F36-414A-9552-FF3204417208}" type="presParOf" srcId="{6EEDC22C-3A97-43D6-8A64-5EBC396A94E7}" destId="{7669C65B-10C2-4985-9873-D72306FBD6DA}" srcOrd="1" destOrd="0" presId="urn:microsoft.com/office/officeart/2008/layout/LinedList"/>
    <dgm:cxn modelId="{4FBDF931-CA0B-43EB-A5EB-13AAF4032FE5}" type="presParOf" srcId="{B2AC174D-007F-4EA4-8F94-562262C37207}" destId="{5E56B32D-116D-4056-A29E-005164939F1E}" srcOrd="14" destOrd="0" presId="urn:microsoft.com/office/officeart/2008/layout/LinedList"/>
    <dgm:cxn modelId="{AD4C28C0-0168-4B02-ACEA-55E7BB84F338}" type="presParOf" srcId="{B2AC174D-007F-4EA4-8F94-562262C37207}" destId="{6201A18A-3C03-4BDB-974C-0392ED3EDD43}" srcOrd="15" destOrd="0" presId="urn:microsoft.com/office/officeart/2008/layout/LinedList"/>
    <dgm:cxn modelId="{B3D9628E-F0E2-48C9-A7A4-1FD165A332A8}" type="presParOf" srcId="{6201A18A-3C03-4BDB-974C-0392ED3EDD43}" destId="{A05A6020-F4DB-43DA-B0CD-18FA3D2FF546}" srcOrd="0" destOrd="0" presId="urn:microsoft.com/office/officeart/2008/layout/LinedList"/>
    <dgm:cxn modelId="{03A65DAA-648B-4C44-9D4F-2B9EC4450FCC}" type="presParOf" srcId="{6201A18A-3C03-4BDB-974C-0392ED3EDD43}" destId="{C50E4190-CAEB-4E37-A4EB-BF0FB1622D5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A63C7C-6D0E-4F33-8A59-684BEE0C931E}"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FB92E6D5-A810-46F5-828C-80188EBDD3CC}">
      <dgm:prSet/>
      <dgm:spPr/>
      <dgm:t>
        <a:bodyPr/>
        <a:lstStyle/>
        <a:p>
          <a:r>
            <a:rPr lang="en-US"/>
            <a:t>Higher-Order Learning</a:t>
          </a:r>
        </a:p>
      </dgm:t>
    </dgm:pt>
    <dgm:pt modelId="{881C4FAD-4D53-4F6C-96F8-B3A4FB032557}" type="parTrans" cxnId="{D40FA87A-44B6-4E75-A27A-751618C868AB}">
      <dgm:prSet/>
      <dgm:spPr/>
      <dgm:t>
        <a:bodyPr/>
        <a:lstStyle/>
        <a:p>
          <a:endParaRPr lang="en-US"/>
        </a:p>
      </dgm:t>
    </dgm:pt>
    <dgm:pt modelId="{AC3A6351-7137-4D1B-BE47-C5C2E61F0A7B}" type="sibTrans" cxnId="{D40FA87A-44B6-4E75-A27A-751618C868AB}">
      <dgm:prSet/>
      <dgm:spPr/>
      <dgm:t>
        <a:bodyPr/>
        <a:lstStyle/>
        <a:p>
          <a:endParaRPr lang="en-US"/>
        </a:p>
      </dgm:t>
    </dgm:pt>
    <dgm:pt modelId="{0AC94268-2F29-474F-9502-A91799BBF7C3}">
      <dgm:prSet/>
      <dgm:spPr/>
      <dgm:t>
        <a:bodyPr/>
        <a:lstStyle/>
        <a:p>
          <a:r>
            <a:rPr lang="en-US"/>
            <a:t>Reflecting and Integrative Learning</a:t>
          </a:r>
        </a:p>
      </dgm:t>
    </dgm:pt>
    <dgm:pt modelId="{6F493B96-F821-4144-99ED-7BB21769B4CD}" type="parTrans" cxnId="{60A0F188-D24F-4C08-9143-B7CF803411C7}">
      <dgm:prSet/>
      <dgm:spPr/>
      <dgm:t>
        <a:bodyPr/>
        <a:lstStyle/>
        <a:p>
          <a:endParaRPr lang="en-US"/>
        </a:p>
      </dgm:t>
    </dgm:pt>
    <dgm:pt modelId="{E5DD13C9-B3D9-4C62-B0A6-616D1F129E22}" type="sibTrans" cxnId="{60A0F188-D24F-4C08-9143-B7CF803411C7}">
      <dgm:prSet/>
      <dgm:spPr/>
      <dgm:t>
        <a:bodyPr/>
        <a:lstStyle/>
        <a:p>
          <a:endParaRPr lang="en-US"/>
        </a:p>
      </dgm:t>
    </dgm:pt>
    <dgm:pt modelId="{CFDADAB8-DD4D-489C-9F32-FDFD714B0CD9}">
      <dgm:prSet/>
      <dgm:spPr/>
      <dgm:t>
        <a:bodyPr/>
        <a:lstStyle/>
        <a:p>
          <a:r>
            <a:rPr lang="en-US"/>
            <a:t>Learning Strategies</a:t>
          </a:r>
        </a:p>
      </dgm:t>
    </dgm:pt>
    <dgm:pt modelId="{3C7FF20F-74E8-46C8-B6E4-D40DD416B59A}" type="parTrans" cxnId="{B257F34F-896B-4137-8A79-CEA56AE0AAD0}">
      <dgm:prSet/>
      <dgm:spPr/>
      <dgm:t>
        <a:bodyPr/>
        <a:lstStyle/>
        <a:p>
          <a:endParaRPr lang="en-US"/>
        </a:p>
      </dgm:t>
    </dgm:pt>
    <dgm:pt modelId="{CA07C1AF-EEB0-422A-B1B9-401E0C77ADDD}" type="sibTrans" cxnId="{B257F34F-896B-4137-8A79-CEA56AE0AAD0}">
      <dgm:prSet/>
      <dgm:spPr/>
      <dgm:t>
        <a:bodyPr/>
        <a:lstStyle/>
        <a:p>
          <a:endParaRPr lang="en-US"/>
        </a:p>
      </dgm:t>
    </dgm:pt>
    <dgm:pt modelId="{03EDF46B-E898-4717-AF55-1BF3BAAE16B9}">
      <dgm:prSet/>
      <dgm:spPr/>
      <dgm:t>
        <a:bodyPr/>
        <a:lstStyle/>
        <a:p>
          <a:r>
            <a:rPr lang="en-US"/>
            <a:t>Collaborative Learning</a:t>
          </a:r>
        </a:p>
      </dgm:t>
    </dgm:pt>
    <dgm:pt modelId="{EF08882E-9DD3-499E-8F62-AA55AB1E2A5D}" type="parTrans" cxnId="{B3FFFF3B-B969-4AFD-89A3-A4B8643F59BD}">
      <dgm:prSet/>
      <dgm:spPr/>
      <dgm:t>
        <a:bodyPr/>
        <a:lstStyle/>
        <a:p>
          <a:endParaRPr lang="en-US"/>
        </a:p>
      </dgm:t>
    </dgm:pt>
    <dgm:pt modelId="{FE83CC4C-3CD0-47B2-94F1-1C332468E264}" type="sibTrans" cxnId="{B3FFFF3B-B969-4AFD-89A3-A4B8643F59BD}">
      <dgm:prSet/>
      <dgm:spPr/>
      <dgm:t>
        <a:bodyPr/>
        <a:lstStyle/>
        <a:p>
          <a:endParaRPr lang="en-US"/>
        </a:p>
      </dgm:t>
    </dgm:pt>
    <dgm:pt modelId="{E792CBEB-C6A6-45C1-ADAC-916D66189F11}">
      <dgm:prSet/>
      <dgm:spPr/>
      <dgm:t>
        <a:bodyPr/>
        <a:lstStyle/>
        <a:p>
          <a:r>
            <a:rPr lang="en-US"/>
            <a:t>Discussions with Diverse Others</a:t>
          </a:r>
        </a:p>
      </dgm:t>
    </dgm:pt>
    <dgm:pt modelId="{60A07644-D596-460F-924F-DA5435A9A7C0}" type="parTrans" cxnId="{15D0ACBD-FE7D-48BD-AE59-E86B4BDB5ADB}">
      <dgm:prSet/>
      <dgm:spPr/>
      <dgm:t>
        <a:bodyPr/>
        <a:lstStyle/>
        <a:p>
          <a:endParaRPr lang="en-US"/>
        </a:p>
      </dgm:t>
    </dgm:pt>
    <dgm:pt modelId="{F8EE088D-0C04-4707-A1D7-2EB5AE33C0D8}" type="sibTrans" cxnId="{15D0ACBD-FE7D-48BD-AE59-E86B4BDB5ADB}">
      <dgm:prSet/>
      <dgm:spPr/>
      <dgm:t>
        <a:bodyPr/>
        <a:lstStyle/>
        <a:p>
          <a:endParaRPr lang="en-US"/>
        </a:p>
      </dgm:t>
    </dgm:pt>
    <dgm:pt modelId="{570B9BED-584D-458E-878B-9B012069B2F3}">
      <dgm:prSet/>
      <dgm:spPr/>
      <dgm:t>
        <a:bodyPr/>
        <a:lstStyle/>
        <a:p>
          <a:r>
            <a:rPr lang="en-US"/>
            <a:t>Student-Faculty Interactions</a:t>
          </a:r>
        </a:p>
      </dgm:t>
    </dgm:pt>
    <dgm:pt modelId="{C0ED3977-1E53-4E30-8EF2-A9CEA2528B59}" type="parTrans" cxnId="{EC31AEC9-C09C-4E73-940D-53D841E55F94}">
      <dgm:prSet/>
      <dgm:spPr/>
      <dgm:t>
        <a:bodyPr/>
        <a:lstStyle/>
        <a:p>
          <a:endParaRPr lang="en-US"/>
        </a:p>
      </dgm:t>
    </dgm:pt>
    <dgm:pt modelId="{24F2842A-B930-4B36-9118-1D2053C47794}" type="sibTrans" cxnId="{EC31AEC9-C09C-4E73-940D-53D841E55F94}">
      <dgm:prSet/>
      <dgm:spPr/>
      <dgm:t>
        <a:bodyPr/>
        <a:lstStyle/>
        <a:p>
          <a:endParaRPr lang="en-US"/>
        </a:p>
      </dgm:t>
    </dgm:pt>
    <dgm:pt modelId="{289FC248-8659-42EC-A613-F3FF4752E3CE}">
      <dgm:prSet/>
      <dgm:spPr/>
      <dgm:t>
        <a:bodyPr/>
        <a:lstStyle/>
        <a:p>
          <a:r>
            <a:rPr lang="en-US"/>
            <a:t>Quality of Interactions</a:t>
          </a:r>
        </a:p>
      </dgm:t>
    </dgm:pt>
    <dgm:pt modelId="{36BCFF6F-0F85-48C0-8B91-FF890227DC88}" type="parTrans" cxnId="{D7723B03-A309-4310-A7B9-311169D63130}">
      <dgm:prSet/>
      <dgm:spPr/>
      <dgm:t>
        <a:bodyPr/>
        <a:lstStyle/>
        <a:p>
          <a:endParaRPr lang="en-US"/>
        </a:p>
      </dgm:t>
    </dgm:pt>
    <dgm:pt modelId="{66936200-80C3-4A4D-BE48-2D3952E3486F}" type="sibTrans" cxnId="{D7723B03-A309-4310-A7B9-311169D63130}">
      <dgm:prSet/>
      <dgm:spPr/>
      <dgm:t>
        <a:bodyPr/>
        <a:lstStyle/>
        <a:p>
          <a:endParaRPr lang="en-US"/>
        </a:p>
      </dgm:t>
    </dgm:pt>
    <dgm:pt modelId="{B06B9252-4D7A-4519-A58D-047D363447E4}">
      <dgm:prSet/>
      <dgm:spPr/>
      <dgm:t>
        <a:bodyPr/>
        <a:lstStyle/>
        <a:p>
          <a:r>
            <a:rPr lang="en-US"/>
            <a:t>Supportive Environment</a:t>
          </a:r>
        </a:p>
      </dgm:t>
    </dgm:pt>
    <dgm:pt modelId="{742F9F77-A5FB-4998-A3EB-E400F74E6E6A}" type="parTrans" cxnId="{455FEDF9-724D-42D2-9592-3E189C5933B3}">
      <dgm:prSet/>
      <dgm:spPr/>
      <dgm:t>
        <a:bodyPr/>
        <a:lstStyle/>
        <a:p>
          <a:endParaRPr lang="en-US"/>
        </a:p>
      </dgm:t>
    </dgm:pt>
    <dgm:pt modelId="{12860118-7D23-4D6E-9BB5-A69A8B62F241}" type="sibTrans" cxnId="{455FEDF9-724D-42D2-9592-3E189C5933B3}">
      <dgm:prSet/>
      <dgm:spPr/>
      <dgm:t>
        <a:bodyPr/>
        <a:lstStyle/>
        <a:p>
          <a:endParaRPr lang="en-US"/>
        </a:p>
      </dgm:t>
    </dgm:pt>
    <dgm:pt modelId="{B2AC174D-007F-4EA4-8F94-562262C37207}" type="pres">
      <dgm:prSet presAssocID="{76A63C7C-6D0E-4F33-8A59-684BEE0C931E}" presName="vert0" presStyleCnt="0">
        <dgm:presLayoutVars>
          <dgm:dir/>
          <dgm:animOne val="branch"/>
          <dgm:animLvl val="lvl"/>
        </dgm:presLayoutVars>
      </dgm:prSet>
      <dgm:spPr/>
    </dgm:pt>
    <dgm:pt modelId="{EA490B64-0B28-4FDC-AC5B-8D04C9A43B02}" type="pres">
      <dgm:prSet presAssocID="{FB92E6D5-A810-46F5-828C-80188EBDD3CC}" presName="thickLine" presStyleLbl="alignNode1" presStyleIdx="0" presStyleCnt="8"/>
      <dgm:spPr/>
    </dgm:pt>
    <dgm:pt modelId="{1C49E92B-3F6F-460F-AD1A-6DB6F7289478}" type="pres">
      <dgm:prSet presAssocID="{FB92E6D5-A810-46F5-828C-80188EBDD3CC}" presName="horz1" presStyleCnt="0"/>
      <dgm:spPr/>
    </dgm:pt>
    <dgm:pt modelId="{8A766FF0-BE39-4398-8EEB-E43E3A453E77}" type="pres">
      <dgm:prSet presAssocID="{FB92E6D5-A810-46F5-828C-80188EBDD3CC}" presName="tx1" presStyleLbl="revTx" presStyleIdx="0" presStyleCnt="8"/>
      <dgm:spPr/>
    </dgm:pt>
    <dgm:pt modelId="{9F4C90D0-E197-4573-9BD0-1AA95E82DB54}" type="pres">
      <dgm:prSet presAssocID="{FB92E6D5-A810-46F5-828C-80188EBDD3CC}" presName="vert1" presStyleCnt="0"/>
      <dgm:spPr/>
    </dgm:pt>
    <dgm:pt modelId="{DF4D6CA9-F22A-49ED-85D4-6B342CA5CAA7}" type="pres">
      <dgm:prSet presAssocID="{0AC94268-2F29-474F-9502-A91799BBF7C3}" presName="thickLine" presStyleLbl="alignNode1" presStyleIdx="1" presStyleCnt="8"/>
      <dgm:spPr/>
    </dgm:pt>
    <dgm:pt modelId="{5F1C29CE-4F7B-42C5-B61D-409132BD1409}" type="pres">
      <dgm:prSet presAssocID="{0AC94268-2F29-474F-9502-A91799BBF7C3}" presName="horz1" presStyleCnt="0"/>
      <dgm:spPr/>
    </dgm:pt>
    <dgm:pt modelId="{3F4C6C13-8074-4141-93D5-4B07F0DBCCAF}" type="pres">
      <dgm:prSet presAssocID="{0AC94268-2F29-474F-9502-A91799BBF7C3}" presName="tx1" presStyleLbl="revTx" presStyleIdx="1" presStyleCnt="8"/>
      <dgm:spPr/>
    </dgm:pt>
    <dgm:pt modelId="{289EB78A-0B70-4301-9143-CAF14D67FBF7}" type="pres">
      <dgm:prSet presAssocID="{0AC94268-2F29-474F-9502-A91799BBF7C3}" presName="vert1" presStyleCnt="0"/>
      <dgm:spPr/>
    </dgm:pt>
    <dgm:pt modelId="{E5EEB9A7-8A2D-486D-8FEA-89298A586663}" type="pres">
      <dgm:prSet presAssocID="{CFDADAB8-DD4D-489C-9F32-FDFD714B0CD9}" presName="thickLine" presStyleLbl="alignNode1" presStyleIdx="2" presStyleCnt="8"/>
      <dgm:spPr/>
    </dgm:pt>
    <dgm:pt modelId="{D1FDA658-6CFB-49D6-9F89-7CCF9B1ADDA4}" type="pres">
      <dgm:prSet presAssocID="{CFDADAB8-DD4D-489C-9F32-FDFD714B0CD9}" presName="horz1" presStyleCnt="0"/>
      <dgm:spPr/>
    </dgm:pt>
    <dgm:pt modelId="{BAECBBF9-2819-4926-8187-A14E197051A4}" type="pres">
      <dgm:prSet presAssocID="{CFDADAB8-DD4D-489C-9F32-FDFD714B0CD9}" presName="tx1" presStyleLbl="revTx" presStyleIdx="2" presStyleCnt="8"/>
      <dgm:spPr/>
    </dgm:pt>
    <dgm:pt modelId="{36302989-3AE5-4A93-973B-E203E9C90E38}" type="pres">
      <dgm:prSet presAssocID="{CFDADAB8-DD4D-489C-9F32-FDFD714B0CD9}" presName="vert1" presStyleCnt="0"/>
      <dgm:spPr/>
    </dgm:pt>
    <dgm:pt modelId="{875E5F66-DBDF-4554-8089-4D3630B8B8B0}" type="pres">
      <dgm:prSet presAssocID="{03EDF46B-E898-4717-AF55-1BF3BAAE16B9}" presName="thickLine" presStyleLbl="alignNode1" presStyleIdx="3" presStyleCnt="8"/>
      <dgm:spPr/>
    </dgm:pt>
    <dgm:pt modelId="{8280CDB7-F254-4848-B306-34071AD07BF4}" type="pres">
      <dgm:prSet presAssocID="{03EDF46B-E898-4717-AF55-1BF3BAAE16B9}" presName="horz1" presStyleCnt="0"/>
      <dgm:spPr/>
    </dgm:pt>
    <dgm:pt modelId="{C5357500-8E1F-4523-B505-6230600CBD4B}" type="pres">
      <dgm:prSet presAssocID="{03EDF46B-E898-4717-AF55-1BF3BAAE16B9}" presName="tx1" presStyleLbl="revTx" presStyleIdx="3" presStyleCnt="8"/>
      <dgm:spPr>
        <a:solidFill>
          <a:srgbClr val="CEB779"/>
        </a:solidFill>
      </dgm:spPr>
    </dgm:pt>
    <dgm:pt modelId="{892F5C8D-76D7-4BBD-B918-EA1F77D44334}" type="pres">
      <dgm:prSet presAssocID="{03EDF46B-E898-4717-AF55-1BF3BAAE16B9}" presName="vert1" presStyleCnt="0"/>
      <dgm:spPr/>
    </dgm:pt>
    <dgm:pt modelId="{D5F5D0E9-A145-4251-95C8-3FB753B2A50C}" type="pres">
      <dgm:prSet presAssocID="{E792CBEB-C6A6-45C1-ADAC-916D66189F11}" presName="thickLine" presStyleLbl="alignNode1" presStyleIdx="4" presStyleCnt="8"/>
      <dgm:spPr/>
    </dgm:pt>
    <dgm:pt modelId="{03E692D5-8FC4-4B58-9458-E33585FACA78}" type="pres">
      <dgm:prSet presAssocID="{E792CBEB-C6A6-45C1-ADAC-916D66189F11}" presName="horz1" presStyleCnt="0"/>
      <dgm:spPr/>
    </dgm:pt>
    <dgm:pt modelId="{F428D75E-F452-486F-8475-F647DEFB210A}" type="pres">
      <dgm:prSet presAssocID="{E792CBEB-C6A6-45C1-ADAC-916D66189F11}" presName="tx1" presStyleLbl="revTx" presStyleIdx="4" presStyleCnt="8"/>
      <dgm:spPr>
        <a:solidFill>
          <a:srgbClr val="CEB779"/>
        </a:solidFill>
      </dgm:spPr>
    </dgm:pt>
    <dgm:pt modelId="{1C7A1601-C6E9-4B96-A323-8E4D739887A3}" type="pres">
      <dgm:prSet presAssocID="{E792CBEB-C6A6-45C1-ADAC-916D66189F11}" presName="vert1" presStyleCnt="0"/>
      <dgm:spPr/>
    </dgm:pt>
    <dgm:pt modelId="{7A2E03C4-2B53-499E-B922-47B8B54B4E96}" type="pres">
      <dgm:prSet presAssocID="{570B9BED-584D-458E-878B-9B012069B2F3}" presName="thickLine" presStyleLbl="alignNode1" presStyleIdx="5" presStyleCnt="8"/>
      <dgm:spPr/>
    </dgm:pt>
    <dgm:pt modelId="{CC8337DA-65A9-4D56-A8C2-C330EDDF32AF}" type="pres">
      <dgm:prSet presAssocID="{570B9BED-584D-458E-878B-9B012069B2F3}" presName="horz1" presStyleCnt="0"/>
      <dgm:spPr/>
    </dgm:pt>
    <dgm:pt modelId="{6099ABA8-07FA-4064-A5C7-4DFD68AF3FF2}" type="pres">
      <dgm:prSet presAssocID="{570B9BED-584D-458E-878B-9B012069B2F3}" presName="tx1" presStyleLbl="revTx" presStyleIdx="5" presStyleCnt="8"/>
      <dgm:spPr>
        <a:solidFill>
          <a:srgbClr val="CEB779"/>
        </a:solidFill>
      </dgm:spPr>
    </dgm:pt>
    <dgm:pt modelId="{6333C4A4-4485-4D77-8141-7F8ABD79BF98}" type="pres">
      <dgm:prSet presAssocID="{570B9BED-584D-458E-878B-9B012069B2F3}" presName="vert1" presStyleCnt="0"/>
      <dgm:spPr/>
    </dgm:pt>
    <dgm:pt modelId="{6B4DAEDE-9F85-498F-8C6A-C343D01DF39C}" type="pres">
      <dgm:prSet presAssocID="{289FC248-8659-42EC-A613-F3FF4752E3CE}" presName="thickLine" presStyleLbl="alignNode1" presStyleIdx="6" presStyleCnt="8"/>
      <dgm:spPr/>
    </dgm:pt>
    <dgm:pt modelId="{6EEDC22C-3A97-43D6-8A64-5EBC396A94E7}" type="pres">
      <dgm:prSet presAssocID="{289FC248-8659-42EC-A613-F3FF4752E3CE}" presName="horz1" presStyleCnt="0"/>
      <dgm:spPr/>
    </dgm:pt>
    <dgm:pt modelId="{6137549C-CF63-4725-B25D-8E3E83A09860}" type="pres">
      <dgm:prSet presAssocID="{289FC248-8659-42EC-A613-F3FF4752E3CE}" presName="tx1" presStyleLbl="revTx" presStyleIdx="6" presStyleCnt="8"/>
      <dgm:spPr>
        <a:solidFill>
          <a:srgbClr val="CEB779"/>
        </a:solidFill>
      </dgm:spPr>
    </dgm:pt>
    <dgm:pt modelId="{7669C65B-10C2-4985-9873-D72306FBD6DA}" type="pres">
      <dgm:prSet presAssocID="{289FC248-8659-42EC-A613-F3FF4752E3CE}" presName="vert1" presStyleCnt="0"/>
      <dgm:spPr/>
    </dgm:pt>
    <dgm:pt modelId="{5E56B32D-116D-4056-A29E-005164939F1E}" type="pres">
      <dgm:prSet presAssocID="{B06B9252-4D7A-4519-A58D-047D363447E4}" presName="thickLine" presStyleLbl="alignNode1" presStyleIdx="7" presStyleCnt="8"/>
      <dgm:spPr/>
    </dgm:pt>
    <dgm:pt modelId="{6201A18A-3C03-4BDB-974C-0392ED3EDD43}" type="pres">
      <dgm:prSet presAssocID="{B06B9252-4D7A-4519-A58D-047D363447E4}" presName="horz1" presStyleCnt="0"/>
      <dgm:spPr/>
    </dgm:pt>
    <dgm:pt modelId="{A05A6020-F4DB-43DA-B0CD-18FA3D2FF546}" type="pres">
      <dgm:prSet presAssocID="{B06B9252-4D7A-4519-A58D-047D363447E4}" presName="tx1" presStyleLbl="revTx" presStyleIdx="7" presStyleCnt="8"/>
      <dgm:spPr>
        <a:solidFill>
          <a:srgbClr val="CEB779"/>
        </a:solidFill>
      </dgm:spPr>
    </dgm:pt>
    <dgm:pt modelId="{C50E4190-CAEB-4E37-A4EB-BF0FB1622D53}" type="pres">
      <dgm:prSet presAssocID="{B06B9252-4D7A-4519-A58D-047D363447E4}" presName="vert1" presStyleCnt="0"/>
      <dgm:spPr/>
    </dgm:pt>
  </dgm:ptLst>
  <dgm:cxnLst>
    <dgm:cxn modelId="{D7723B03-A309-4310-A7B9-311169D63130}" srcId="{76A63C7C-6D0E-4F33-8A59-684BEE0C931E}" destId="{289FC248-8659-42EC-A613-F3FF4752E3CE}" srcOrd="6" destOrd="0" parTransId="{36BCFF6F-0F85-48C0-8B91-FF890227DC88}" sibTransId="{66936200-80C3-4A4D-BE48-2D3952E3486F}"/>
    <dgm:cxn modelId="{D7AD8319-59E4-4B49-8B8A-B3AA34CA95E7}" type="presOf" srcId="{570B9BED-584D-458E-878B-9B012069B2F3}" destId="{6099ABA8-07FA-4064-A5C7-4DFD68AF3FF2}" srcOrd="0" destOrd="0" presId="urn:microsoft.com/office/officeart/2008/layout/LinedList"/>
    <dgm:cxn modelId="{18769829-1EFF-4B3E-ACAC-3C0040FAFDB5}" type="presOf" srcId="{03EDF46B-E898-4717-AF55-1BF3BAAE16B9}" destId="{C5357500-8E1F-4523-B505-6230600CBD4B}" srcOrd="0" destOrd="0" presId="urn:microsoft.com/office/officeart/2008/layout/LinedList"/>
    <dgm:cxn modelId="{B3FFFF3B-B969-4AFD-89A3-A4B8643F59BD}" srcId="{76A63C7C-6D0E-4F33-8A59-684BEE0C931E}" destId="{03EDF46B-E898-4717-AF55-1BF3BAAE16B9}" srcOrd="3" destOrd="0" parTransId="{EF08882E-9DD3-499E-8F62-AA55AB1E2A5D}" sibTransId="{FE83CC4C-3CD0-47B2-94F1-1C332468E264}"/>
    <dgm:cxn modelId="{B257F34F-896B-4137-8A79-CEA56AE0AAD0}" srcId="{76A63C7C-6D0E-4F33-8A59-684BEE0C931E}" destId="{CFDADAB8-DD4D-489C-9F32-FDFD714B0CD9}" srcOrd="2" destOrd="0" parTransId="{3C7FF20F-74E8-46C8-B6E4-D40DD416B59A}" sibTransId="{CA07C1AF-EEB0-422A-B1B9-401E0C77ADDD}"/>
    <dgm:cxn modelId="{D40FA87A-44B6-4E75-A27A-751618C868AB}" srcId="{76A63C7C-6D0E-4F33-8A59-684BEE0C931E}" destId="{FB92E6D5-A810-46F5-828C-80188EBDD3CC}" srcOrd="0" destOrd="0" parTransId="{881C4FAD-4D53-4F6C-96F8-B3A4FB032557}" sibTransId="{AC3A6351-7137-4D1B-BE47-C5C2E61F0A7B}"/>
    <dgm:cxn modelId="{5485EC7A-2043-48E4-8B30-2A0EE1B44FC9}" type="presOf" srcId="{FB92E6D5-A810-46F5-828C-80188EBDD3CC}" destId="{8A766FF0-BE39-4398-8EEB-E43E3A453E77}" srcOrd="0" destOrd="0" presId="urn:microsoft.com/office/officeart/2008/layout/LinedList"/>
    <dgm:cxn modelId="{60A0F188-D24F-4C08-9143-B7CF803411C7}" srcId="{76A63C7C-6D0E-4F33-8A59-684BEE0C931E}" destId="{0AC94268-2F29-474F-9502-A91799BBF7C3}" srcOrd="1" destOrd="0" parTransId="{6F493B96-F821-4144-99ED-7BB21769B4CD}" sibTransId="{E5DD13C9-B3D9-4C62-B0A6-616D1F129E22}"/>
    <dgm:cxn modelId="{EF86E18D-4819-4922-BAC6-BBB0F666D298}" type="presOf" srcId="{0AC94268-2F29-474F-9502-A91799BBF7C3}" destId="{3F4C6C13-8074-4141-93D5-4B07F0DBCCAF}" srcOrd="0" destOrd="0" presId="urn:microsoft.com/office/officeart/2008/layout/LinedList"/>
    <dgm:cxn modelId="{EC9E7D90-8EB7-478A-956C-2611BD4B8D53}" type="presOf" srcId="{289FC248-8659-42EC-A613-F3FF4752E3CE}" destId="{6137549C-CF63-4725-B25D-8E3E83A09860}" srcOrd="0" destOrd="0" presId="urn:microsoft.com/office/officeart/2008/layout/LinedList"/>
    <dgm:cxn modelId="{FC48BDA5-2EF0-41CA-B31A-D81B02352C40}" type="presOf" srcId="{E792CBEB-C6A6-45C1-ADAC-916D66189F11}" destId="{F428D75E-F452-486F-8475-F647DEFB210A}" srcOrd="0" destOrd="0" presId="urn:microsoft.com/office/officeart/2008/layout/LinedList"/>
    <dgm:cxn modelId="{7FEAB9AC-3F1B-4558-A815-140DBB2CA4F8}" type="presOf" srcId="{76A63C7C-6D0E-4F33-8A59-684BEE0C931E}" destId="{B2AC174D-007F-4EA4-8F94-562262C37207}" srcOrd="0" destOrd="0" presId="urn:microsoft.com/office/officeart/2008/layout/LinedList"/>
    <dgm:cxn modelId="{15D0ACBD-FE7D-48BD-AE59-E86B4BDB5ADB}" srcId="{76A63C7C-6D0E-4F33-8A59-684BEE0C931E}" destId="{E792CBEB-C6A6-45C1-ADAC-916D66189F11}" srcOrd="4" destOrd="0" parTransId="{60A07644-D596-460F-924F-DA5435A9A7C0}" sibTransId="{F8EE088D-0C04-4707-A1D7-2EB5AE33C0D8}"/>
    <dgm:cxn modelId="{EC31AEC9-C09C-4E73-940D-53D841E55F94}" srcId="{76A63C7C-6D0E-4F33-8A59-684BEE0C931E}" destId="{570B9BED-584D-458E-878B-9B012069B2F3}" srcOrd="5" destOrd="0" parTransId="{C0ED3977-1E53-4E30-8EF2-A9CEA2528B59}" sibTransId="{24F2842A-B930-4B36-9118-1D2053C47794}"/>
    <dgm:cxn modelId="{3A7D6CE1-C09D-4B09-BA23-A91FD23093B4}" type="presOf" srcId="{B06B9252-4D7A-4519-A58D-047D363447E4}" destId="{A05A6020-F4DB-43DA-B0CD-18FA3D2FF546}" srcOrd="0" destOrd="0" presId="urn:microsoft.com/office/officeart/2008/layout/LinedList"/>
    <dgm:cxn modelId="{FEFB3AE4-ECDB-4589-B317-898988E8EFE1}" type="presOf" srcId="{CFDADAB8-DD4D-489C-9F32-FDFD714B0CD9}" destId="{BAECBBF9-2819-4926-8187-A14E197051A4}" srcOrd="0" destOrd="0" presId="urn:microsoft.com/office/officeart/2008/layout/LinedList"/>
    <dgm:cxn modelId="{455FEDF9-724D-42D2-9592-3E189C5933B3}" srcId="{76A63C7C-6D0E-4F33-8A59-684BEE0C931E}" destId="{B06B9252-4D7A-4519-A58D-047D363447E4}" srcOrd="7" destOrd="0" parTransId="{742F9F77-A5FB-4998-A3EB-E400F74E6E6A}" sibTransId="{12860118-7D23-4D6E-9BB5-A69A8B62F241}"/>
    <dgm:cxn modelId="{D424B000-10C3-40E0-80ED-9946334B9EB0}" type="presParOf" srcId="{B2AC174D-007F-4EA4-8F94-562262C37207}" destId="{EA490B64-0B28-4FDC-AC5B-8D04C9A43B02}" srcOrd="0" destOrd="0" presId="urn:microsoft.com/office/officeart/2008/layout/LinedList"/>
    <dgm:cxn modelId="{B67F14B1-F413-46BC-9455-A94171D0EA3B}" type="presParOf" srcId="{B2AC174D-007F-4EA4-8F94-562262C37207}" destId="{1C49E92B-3F6F-460F-AD1A-6DB6F7289478}" srcOrd="1" destOrd="0" presId="urn:microsoft.com/office/officeart/2008/layout/LinedList"/>
    <dgm:cxn modelId="{001F29FE-97C9-4107-8C2F-2B223B5AFDE1}" type="presParOf" srcId="{1C49E92B-3F6F-460F-AD1A-6DB6F7289478}" destId="{8A766FF0-BE39-4398-8EEB-E43E3A453E77}" srcOrd="0" destOrd="0" presId="urn:microsoft.com/office/officeart/2008/layout/LinedList"/>
    <dgm:cxn modelId="{488322EE-DE57-4D6D-B398-D01F316E9B8B}" type="presParOf" srcId="{1C49E92B-3F6F-460F-AD1A-6DB6F7289478}" destId="{9F4C90D0-E197-4573-9BD0-1AA95E82DB54}" srcOrd="1" destOrd="0" presId="urn:microsoft.com/office/officeart/2008/layout/LinedList"/>
    <dgm:cxn modelId="{FB9432E4-2C20-44B8-8CA2-8F4F3D71CFDA}" type="presParOf" srcId="{B2AC174D-007F-4EA4-8F94-562262C37207}" destId="{DF4D6CA9-F22A-49ED-85D4-6B342CA5CAA7}" srcOrd="2" destOrd="0" presId="urn:microsoft.com/office/officeart/2008/layout/LinedList"/>
    <dgm:cxn modelId="{C9F232FB-580F-4CB9-8569-5C970E8CC260}" type="presParOf" srcId="{B2AC174D-007F-4EA4-8F94-562262C37207}" destId="{5F1C29CE-4F7B-42C5-B61D-409132BD1409}" srcOrd="3" destOrd="0" presId="urn:microsoft.com/office/officeart/2008/layout/LinedList"/>
    <dgm:cxn modelId="{443890D4-EAA1-4524-A99C-F7EBFD55C57D}" type="presParOf" srcId="{5F1C29CE-4F7B-42C5-B61D-409132BD1409}" destId="{3F4C6C13-8074-4141-93D5-4B07F0DBCCAF}" srcOrd="0" destOrd="0" presId="urn:microsoft.com/office/officeart/2008/layout/LinedList"/>
    <dgm:cxn modelId="{FCD80A2B-E6F2-42EC-AAA9-28B1E94AC4C7}" type="presParOf" srcId="{5F1C29CE-4F7B-42C5-B61D-409132BD1409}" destId="{289EB78A-0B70-4301-9143-CAF14D67FBF7}" srcOrd="1" destOrd="0" presId="urn:microsoft.com/office/officeart/2008/layout/LinedList"/>
    <dgm:cxn modelId="{58781350-CBE2-49AB-A735-88656188CFF7}" type="presParOf" srcId="{B2AC174D-007F-4EA4-8F94-562262C37207}" destId="{E5EEB9A7-8A2D-486D-8FEA-89298A586663}" srcOrd="4" destOrd="0" presId="urn:microsoft.com/office/officeart/2008/layout/LinedList"/>
    <dgm:cxn modelId="{0D4BD37A-ED69-49BE-A3F0-B5E6C5183BD7}" type="presParOf" srcId="{B2AC174D-007F-4EA4-8F94-562262C37207}" destId="{D1FDA658-6CFB-49D6-9F89-7CCF9B1ADDA4}" srcOrd="5" destOrd="0" presId="urn:microsoft.com/office/officeart/2008/layout/LinedList"/>
    <dgm:cxn modelId="{592FC0AE-3B9E-4B9D-B570-04559EE4E517}" type="presParOf" srcId="{D1FDA658-6CFB-49D6-9F89-7CCF9B1ADDA4}" destId="{BAECBBF9-2819-4926-8187-A14E197051A4}" srcOrd="0" destOrd="0" presId="urn:microsoft.com/office/officeart/2008/layout/LinedList"/>
    <dgm:cxn modelId="{AFB6583F-EF52-45C2-9160-880C047709E2}" type="presParOf" srcId="{D1FDA658-6CFB-49D6-9F89-7CCF9B1ADDA4}" destId="{36302989-3AE5-4A93-973B-E203E9C90E38}" srcOrd="1" destOrd="0" presId="urn:microsoft.com/office/officeart/2008/layout/LinedList"/>
    <dgm:cxn modelId="{55F37357-8F09-48B1-9936-5A7EB8EA969F}" type="presParOf" srcId="{B2AC174D-007F-4EA4-8F94-562262C37207}" destId="{875E5F66-DBDF-4554-8089-4D3630B8B8B0}" srcOrd="6" destOrd="0" presId="urn:microsoft.com/office/officeart/2008/layout/LinedList"/>
    <dgm:cxn modelId="{3B424203-1406-4AC3-81B9-219B3C2E1B3C}" type="presParOf" srcId="{B2AC174D-007F-4EA4-8F94-562262C37207}" destId="{8280CDB7-F254-4848-B306-34071AD07BF4}" srcOrd="7" destOrd="0" presId="urn:microsoft.com/office/officeart/2008/layout/LinedList"/>
    <dgm:cxn modelId="{78A0A68D-A9D2-474A-9521-0F2079B8FA85}" type="presParOf" srcId="{8280CDB7-F254-4848-B306-34071AD07BF4}" destId="{C5357500-8E1F-4523-B505-6230600CBD4B}" srcOrd="0" destOrd="0" presId="urn:microsoft.com/office/officeart/2008/layout/LinedList"/>
    <dgm:cxn modelId="{9D129F03-7FDA-4260-9D29-918FD008B865}" type="presParOf" srcId="{8280CDB7-F254-4848-B306-34071AD07BF4}" destId="{892F5C8D-76D7-4BBD-B918-EA1F77D44334}" srcOrd="1" destOrd="0" presId="urn:microsoft.com/office/officeart/2008/layout/LinedList"/>
    <dgm:cxn modelId="{06A3C38D-F1A7-450A-9C9B-40C764CA5317}" type="presParOf" srcId="{B2AC174D-007F-4EA4-8F94-562262C37207}" destId="{D5F5D0E9-A145-4251-95C8-3FB753B2A50C}" srcOrd="8" destOrd="0" presId="urn:microsoft.com/office/officeart/2008/layout/LinedList"/>
    <dgm:cxn modelId="{E8B29414-0F6D-4B3C-BBCA-56510016F9BA}" type="presParOf" srcId="{B2AC174D-007F-4EA4-8F94-562262C37207}" destId="{03E692D5-8FC4-4B58-9458-E33585FACA78}" srcOrd="9" destOrd="0" presId="urn:microsoft.com/office/officeart/2008/layout/LinedList"/>
    <dgm:cxn modelId="{DCC2ACD8-ADA1-4A3C-A181-F0EE56F01AC6}" type="presParOf" srcId="{03E692D5-8FC4-4B58-9458-E33585FACA78}" destId="{F428D75E-F452-486F-8475-F647DEFB210A}" srcOrd="0" destOrd="0" presId="urn:microsoft.com/office/officeart/2008/layout/LinedList"/>
    <dgm:cxn modelId="{0AD382F0-0421-4E72-B829-87589816BB6A}" type="presParOf" srcId="{03E692D5-8FC4-4B58-9458-E33585FACA78}" destId="{1C7A1601-C6E9-4B96-A323-8E4D739887A3}" srcOrd="1" destOrd="0" presId="urn:microsoft.com/office/officeart/2008/layout/LinedList"/>
    <dgm:cxn modelId="{C4E8F1D8-EBBC-4A55-8F5B-23332BAC8ED1}" type="presParOf" srcId="{B2AC174D-007F-4EA4-8F94-562262C37207}" destId="{7A2E03C4-2B53-499E-B922-47B8B54B4E96}" srcOrd="10" destOrd="0" presId="urn:microsoft.com/office/officeart/2008/layout/LinedList"/>
    <dgm:cxn modelId="{C2F6F296-3C94-4932-A23A-0A5ED3A68F40}" type="presParOf" srcId="{B2AC174D-007F-4EA4-8F94-562262C37207}" destId="{CC8337DA-65A9-4D56-A8C2-C330EDDF32AF}" srcOrd="11" destOrd="0" presId="urn:microsoft.com/office/officeart/2008/layout/LinedList"/>
    <dgm:cxn modelId="{DAA2B58D-1440-467A-BD74-C129E6DBBFCD}" type="presParOf" srcId="{CC8337DA-65A9-4D56-A8C2-C330EDDF32AF}" destId="{6099ABA8-07FA-4064-A5C7-4DFD68AF3FF2}" srcOrd="0" destOrd="0" presId="urn:microsoft.com/office/officeart/2008/layout/LinedList"/>
    <dgm:cxn modelId="{70E896A5-8CA9-4AAF-9E80-6804DB294314}" type="presParOf" srcId="{CC8337DA-65A9-4D56-A8C2-C330EDDF32AF}" destId="{6333C4A4-4485-4D77-8141-7F8ABD79BF98}" srcOrd="1" destOrd="0" presId="urn:microsoft.com/office/officeart/2008/layout/LinedList"/>
    <dgm:cxn modelId="{EB9C1526-290E-4DB7-9B79-98C03528CECC}" type="presParOf" srcId="{B2AC174D-007F-4EA4-8F94-562262C37207}" destId="{6B4DAEDE-9F85-498F-8C6A-C343D01DF39C}" srcOrd="12" destOrd="0" presId="urn:microsoft.com/office/officeart/2008/layout/LinedList"/>
    <dgm:cxn modelId="{F671870F-2014-411D-B9D6-6BF5983E8093}" type="presParOf" srcId="{B2AC174D-007F-4EA4-8F94-562262C37207}" destId="{6EEDC22C-3A97-43D6-8A64-5EBC396A94E7}" srcOrd="13" destOrd="0" presId="urn:microsoft.com/office/officeart/2008/layout/LinedList"/>
    <dgm:cxn modelId="{54DB1C8B-22C0-4F19-8589-F379526764B1}" type="presParOf" srcId="{6EEDC22C-3A97-43D6-8A64-5EBC396A94E7}" destId="{6137549C-CF63-4725-B25D-8E3E83A09860}" srcOrd="0" destOrd="0" presId="urn:microsoft.com/office/officeart/2008/layout/LinedList"/>
    <dgm:cxn modelId="{253C6DEA-2F36-414A-9552-FF3204417208}" type="presParOf" srcId="{6EEDC22C-3A97-43D6-8A64-5EBC396A94E7}" destId="{7669C65B-10C2-4985-9873-D72306FBD6DA}" srcOrd="1" destOrd="0" presId="urn:microsoft.com/office/officeart/2008/layout/LinedList"/>
    <dgm:cxn modelId="{4FBDF931-CA0B-43EB-A5EB-13AAF4032FE5}" type="presParOf" srcId="{B2AC174D-007F-4EA4-8F94-562262C37207}" destId="{5E56B32D-116D-4056-A29E-005164939F1E}" srcOrd="14" destOrd="0" presId="urn:microsoft.com/office/officeart/2008/layout/LinedList"/>
    <dgm:cxn modelId="{AD4C28C0-0168-4B02-ACEA-55E7BB84F338}" type="presParOf" srcId="{B2AC174D-007F-4EA4-8F94-562262C37207}" destId="{6201A18A-3C03-4BDB-974C-0392ED3EDD43}" srcOrd="15" destOrd="0" presId="urn:microsoft.com/office/officeart/2008/layout/LinedList"/>
    <dgm:cxn modelId="{B3D9628E-F0E2-48C9-A7A4-1FD165A332A8}" type="presParOf" srcId="{6201A18A-3C03-4BDB-974C-0392ED3EDD43}" destId="{A05A6020-F4DB-43DA-B0CD-18FA3D2FF546}" srcOrd="0" destOrd="0" presId="urn:microsoft.com/office/officeart/2008/layout/LinedList"/>
    <dgm:cxn modelId="{03A65DAA-648B-4C44-9D4F-2B9EC4450FCC}" type="presParOf" srcId="{6201A18A-3C03-4BDB-974C-0392ED3EDD43}" destId="{C50E4190-CAEB-4E37-A4EB-BF0FB1622D5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A7E340-96A6-4357-8CBD-7DB5B1730554}">
      <dsp:nvSpPr>
        <dsp:cNvPr id="0" name=""/>
        <dsp:cNvSpPr/>
      </dsp:nvSpPr>
      <dsp:spPr>
        <a:xfrm>
          <a:off x="0" y="2931"/>
          <a:ext cx="6374130" cy="0"/>
        </a:xfrm>
        <a:prstGeom prst="lin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DCB6EDF-06EF-4ABB-A4AB-63A5B48521E8}">
      <dsp:nvSpPr>
        <dsp:cNvPr id="0" name=""/>
        <dsp:cNvSpPr/>
      </dsp:nvSpPr>
      <dsp:spPr>
        <a:xfrm>
          <a:off x="0" y="2931"/>
          <a:ext cx="6374130" cy="545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First-Year Seminars and Experiences</a:t>
          </a:r>
        </a:p>
      </dsp:txBody>
      <dsp:txXfrm>
        <a:off x="0" y="2931"/>
        <a:ext cx="6374130" cy="545336"/>
      </dsp:txXfrm>
    </dsp:sp>
    <dsp:sp modelId="{DB82AA15-3B7E-4EAA-8249-934D6D15C0F9}">
      <dsp:nvSpPr>
        <dsp:cNvPr id="0" name=""/>
        <dsp:cNvSpPr/>
      </dsp:nvSpPr>
      <dsp:spPr>
        <a:xfrm>
          <a:off x="0" y="548267"/>
          <a:ext cx="6374130" cy="0"/>
        </a:xfrm>
        <a:prstGeom prst="line">
          <a:avLst/>
        </a:prstGeom>
        <a:gradFill rotWithShape="0">
          <a:gsLst>
            <a:gs pos="0">
              <a:schemeClr val="accent2">
                <a:hueOff val="468152"/>
                <a:satOff val="-584"/>
                <a:lumOff val="137"/>
                <a:alphaOff val="0"/>
                <a:shade val="51000"/>
                <a:satMod val="130000"/>
              </a:schemeClr>
            </a:gs>
            <a:gs pos="80000">
              <a:schemeClr val="accent2">
                <a:hueOff val="468152"/>
                <a:satOff val="-584"/>
                <a:lumOff val="137"/>
                <a:alphaOff val="0"/>
                <a:shade val="93000"/>
                <a:satMod val="130000"/>
              </a:schemeClr>
            </a:gs>
            <a:gs pos="100000">
              <a:schemeClr val="accent2">
                <a:hueOff val="468152"/>
                <a:satOff val="-584"/>
                <a:lumOff val="137"/>
                <a:alphaOff val="0"/>
                <a:shade val="94000"/>
                <a:satMod val="135000"/>
              </a:schemeClr>
            </a:gs>
          </a:gsLst>
          <a:lin ang="16200000" scaled="0"/>
        </a:gradFill>
        <a:ln w="9525" cap="flat" cmpd="sng" algn="ctr">
          <a:solidFill>
            <a:schemeClr val="accent2">
              <a:hueOff val="468152"/>
              <a:satOff val="-584"/>
              <a:lumOff val="13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8160B39-B366-42EE-AFBD-251AB2EAA8A2}">
      <dsp:nvSpPr>
        <dsp:cNvPr id="0" name=""/>
        <dsp:cNvSpPr/>
      </dsp:nvSpPr>
      <dsp:spPr>
        <a:xfrm>
          <a:off x="0" y="548267"/>
          <a:ext cx="6374130" cy="545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Common Intellectual Experiences</a:t>
          </a:r>
        </a:p>
      </dsp:txBody>
      <dsp:txXfrm>
        <a:off x="0" y="548267"/>
        <a:ext cx="6374130" cy="545336"/>
      </dsp:txXfrm>
    </dsp:sp>
    <dsp:sp modelId="{D7FA64CB-9C9D-4EE5-A166-D369511D508F}">
      <dsp:nvSpPr>
        <dsp:cNvPr id="0" name=""/>
        <dsp:cNvSpPr/>
      </dsp:nvSpPr>
      <dsp:spPr>
        <a:xfrm>
          <a:off x="0" y="1093603"/>
          <a:ext cx="6374130" cy="0"/>
        </a:xfrm>
        <a:prstGeom prst="line">
          <a:avLst/>
        </a:prstGeom>
        <a:gradFill rotWithShape="0">
          <a:gsLst>
            <a:gs pos="0">
              <a:schemeClr val="accent2">
                <a:hueOff val="936304"/>
                <a:satOff val="-1168"/>
                <a:lumOff val="275"/>
                <a:alphaOff val="0"/>
                <a:shade val="51000"/>
                <a:satMod val="130000"/>
              </a:schemeClr>
            </a:gs>
            <a:gs pos="80000">
              <a:schemeClr val="accent2">
                <a:hueOff val="936304"/>
                <a:satOff val="-1168"/>
                <a:lumOff val="275"/>
                <a:alphaOff val="0"/>
                <a:shade val="93000"/>
                <a:satMod val="130000"/>
              </a:schemeClr>
            </a:gs>
            <a:gs pos="100000">
              <a:schemeClr val="accent2">
                <a:hueOff val="936304"/>
                <a:satOff val="-1168"/>
                <a:lumOff val="275"/>
                <a:alphaOff val="0"/>
                <a:shade val="94000"/>
                <a:satMod val="135000"/>
              </a:schemeClr>
            </a:gs>
          </a:gsLst>
          <a:lin ang="16200000" scaled="0"/>
        </a:gradFill>
        <a:ln w="9525" cap="flat" cmpd="sng" algn="ctr">
          <a:solidFill>
            <a:schemeClr val="accent2">
              <a:hueOff val="936304"/>
              <a:satOff val="-1168"/>
              <a:lumOff val="275"/>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CF966A8-2BA5-41C8-8FA2-1585B4A87C21}">
      <dsp:nvSpPr>
        <dsp:cNvPr id="0" name=""/>
        <dsp:cNvSpPr/>
      </dsp:nvSpPr>
      <dsp:spPr>
        <a:xfrm>
          <a:off x="0" y="1093603"/>
          <a:ext cx="6374130" cy="545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Learning Communities</a:t>
          </a:r>
        </a:p>
      </dsp:txBody>
      <dsp:txXfrm>
        <a:off x="0" y="1093603"/>
        <a:ext cx="6374130" cy="545336"/>
      </dsp:txXfrm>
    </dsp:sp>
    <dsp:sp modelId="{3FC047F3-8270-43CB-93D7-8570A65C369E}">
      <dsp:nvSpPr>
        <dsp:cNvPr id="0" name=""/>
        <dsp:cNvSpPr/>
      </dsp:nvSpPr>
      <dsp:spPr>
        <a:xfrm>
          <a:off x="0" y="1638939"/>
          <a:ext cx="6374130" cy="0"/>
        </a:xfrm>
        <a:prstGeom prst="line">
          <a:avLst/>
        </a:prstGeom>
        <a:gradFill rotWithShape="0">
          <a:gsLst>
            <a:gs pos="0">
              <a:schemeClr val="accent2">
                <a:hueOff val="1404456"/>
                <a:satOff val="-1752"/>
                <a:lumOff val="412"/>
                <a:alphaOff val="0"/>
                <a:shade val="51000"/>
                <a:satMod val="130000"/>
              </a:schemeClr>
            </a:gs>
            <a:gs pos="80000">
              <a:schemeClr val="accent2">
                <a:hueOff val="1404456"/>
                <a:satOff val="-1752"/>
                <a:lumOff val="412"/>
                <a:alphaOff val="0"/>
                <a:shade val="93000"/>
                <a:satMod val="130000"/>
              </a:schemeClr>
            </a:gs>
            <a:gs pos="100000">
              <a:schemeClr val="accent2">
                <a:hueOff val="1404456"/>
                <a:satOff val="-1752"/>
                <a:lumOff val="412"/>
                <a:alphaOff val="0"/>
                <a:shade val="94000"/>
                <a:satMod val="135000"/>
              </a:schemeClr>
            </a:gs>
          </a:gsLst>
          <a:lin ang="16200000" scaled="0"/>
        </a:gradFill>
        <a:ln w="9525" cap="flat" cmpd="sng" algn="ctr">
          <a:solidFill>
            <a:schemeClr val="accent2">
              <a:hueOff val="1404456"/>
              <a:satOff val="-1752"/>
              <a:lumOff val="412"/>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3360500-0687-48B6-B742-DD033EA420DD}">
      <dsp:nvSpPr>
        <dsp:cNvPr id="0" name=""/>
        <dsp:cNvSpPr/>
      </dsp:nvSpPr>
      <dsp:spPr>
        <a:xfrm>
          <a:off x="0" y="1638939"/>
          <a:ext cx="6374130" cy="545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Writing and Inquiry Intensive Courses</a:t>
          </a:r>
        </a:p>
      </dsp:txBody>
      <dsp:txXfrm>
        <a:off x="0" y="1638939"/>
        <a:ext cx="6374130" cy="545336"/>
      </dsp:txXfrm>
    </dsp:sp>
    <dsp:sp modelId="{5D398EC2-9475-40EF-ACD7-FAAD24128BF9}">
      <dsp:nvSpPr>
        <dsp:cNvPr id="0" name=""/>
        <dsp:cNvSpPr/>
      </dsp:nvSpPr>
      <dsp:spPr>
        <a:xfrm>
          <a:off x="0" y="2184275"/>
          <a:ext cx="6374130" cy="0"/>
        </a:xfrm>
        <a:prstGeom prst="line">
          <a:avLst/>
        </a:prstGeom>
        <a:gradFill rotWithShape="0">
          <a:gsLst>
            <a:gs pos="0">
              <a:schemeClr val="accent2">
                <a:hueOff val="1872608"/>
                <a:satOff val="-2336"/>
                <a:lumOff val="549"/>
                <a:alphaOff val="0"/>
                <a:shade val="51000"/>
                <a:satMod val="130000"/>
              </a:schemeClr>
            </a:gs>
            <a:gs pos="80000">
              <a:schemeClr val="accent2">
                <a:hueOff val="1872608"/>
                <a:satOff val="-2336"/>
                <a:lumOff val="549"/>
                <a:alphaOff val="0"/>
                <a:shade val="93000"/>
                <a:satMod val="130000"/>
              </a:schemeClr>
            </a:gs>
            <a:gs pos="100000">
              <a:schemeClr val="accent2">
                <a:hueOff val="1872608"/>
                <a:satOff val="-2336"/>
                <a:lumOff val="549"/>
                <a:alphaOff val="0"/>
                <a:shade val="94000"/>
                <a:satMod val="135000"/>
              </a:schemeClr>
            </a:gs>
          </a:gsLst>
          <a:lin ang="16200000" scaled="0"/>
        </a:gradFill>
        <a:ln w="9525" cap="flat" cmpd="sng" algn="ctr">
          <a:solidFill>
            <a:schemeClr val="accent2">
              <a:hueOff val="1872608"/>
              <a:satOff val="-2336"/>
              <a:lumOff val="54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565C149-6666-4A4F-8428-D82951D4CB0F}">
      <dsp:nvSpPr>
        <dsp:cNvPr id="0" name=""/>
        <dsp:cNvSpPr/>
      </dsp:nvSpPr>
      <dsp:spPr>
        <a:xfrm>
          <a:off x="0" y="2184275"/>
          <a:ext cx="6374130" cy="545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Collaborative Assignments and Projects</a:t>
          </a:r>
        </a:p>
      </dsp:txBody>
      <dsp:txXfrm>
        <a:off x="0" y="2184275"/>
        <a:ext cx="6374130" cy="545336"/>
      </dsp:txXfrm>
    </dsp:sp>
    <dsp:sp modelId="{6DC9CAB1-FD3D-442F-A6F7-F835B778527E}">
      <dsp:nvSpPr>
        <dsp:cNvPr id="0" name=""/>
        <dsp:cNvSpPr/>
      </dsp:nvSpPr>
      <dsp:spPr>
        <a:xfrm>
          <a:off x="0" y="2729611"/>
          <a:ext cx="6374130" cy="0"/>
        </a:xfrm>
        <a:prstGeom prst="line">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w="9525" cap="flat" cmpd="sng" algn="ctr">
          <a:solidFill>
            <a:schemeClr val="accent2">
              <a:hueOff val="2340759"/>
              <a:satOff val="-2919"/>
              <a:lumOff val="68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709AB0A-EF55-43F2-AFC9-8C4136C2DC11}">
      <dsp:nvSpPr>
        <dsp:cNvPr id="0" name=""/>
        <dsp:cNvSpPr/>
      </dsp:nvSpPr>
      <dsp:spPr>
        <a:xfrm>
          <a:off x="0" y="2729611"/>
          <a:ext cx="6374130" cy="545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Undergraduate Research</a:t>
          </a:r>
        </a:p>
      </dsp:txBody>
      <dsp:txXfrm>
        <a:off x="0" y="2729611"/>
        <a:ext cx="6374130" cy="545336"/>
      </dsp:txXfrm>
    </dsp:sp>
    <dsp:sp modelId="{E1B1549C-F550-48CF-A18C-36247A619491}">
      <dsp:nvSpPr>
        <dsp:cNvPr id="0" name=""/>
        <dsp:cNvSpPr/>
      </dsp:nvSpPr>
      <dsp:spPr>
        <a:xfrm>
          <a:off x="0" y="3274948"/>
          <a:ext cx="6374130" cy="0"/>
        </a:xfrm>
        <a:prstGeom prst="line">
          <a:avLst/>
        </a:prstGeom>
        <a:gradFill rotWithShape="0">
          <a:gsLst>
            <a:gs pos="0">
              <a:schemeClr val="accent2">
                <a:hueOff val="2808911"/>
                <a:satOff val="-3503"/>
                <a:lumOff val="824"/>
                <a:alphaOff val="0"/>
                <a:shade val="51000"/>
                <a:satMod val="130000"/>
              </a:schemeClr>
            </a:gs>
            <a:gs pos="80000">
              <a:schemeClr val="accent2">
                <a:hueOff val="2808911"/>
                <a:satOff val="-3503"/>
                <a:lumOff val="824"/>
                <a:alphaOff val="0"/>
                <a:shade val="93000"/>
                <a:satMod val="130000"/>
              </a:schemeClr>
            </a:gs>
            <a:gs pos="100000">
              <a:schemeClr val="accent2">
                <a:hueOff val="2808911"/>
                <a:satOff val="-3503"/>
                <a:lumOff val="824"/>
                <a:alphaOff val="0"/>
                <a:shade val="94000"/>
                <a:satMod val="135000"/>
              </a:schemeClr>
            </a:gs>
          </a:gsLst>
          <a:lin ang="16200000" scaled="0"/>
        </a:gradFill>
        <a:ln w="9525" cap="flat" cmpd="sng" algn="ctr">
          <a:solidFill>
            <a:schemeClr val="accent2">
              <a:hueOff val="2808911"/>
              <a:satOff val="-3503"/>
              <a:lumOff val="824"/>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BF3EEEA-5A4C-45A9-9E41-5C17CA94FD0A}">
      <dsp:nvSpPr>
        <dsp:cNvPr id="0" name=""/>
        <dsp:cNvSpPr/>
      </dsp:nvSpPr>
      <dsp:spPr>
        <a:xfrm>
          <a:off x="0" y="3274948"/>
          <a:ext cx="6374130" cy="545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Diversity/Study Away/Global Learning</a:t>
          </a:r>
        </a:p>
      </dsp:txBody>
      <dsp:txXfrm>
        <a:off x="0" y="3274948"/>
        <a:ext cx="6374130" cy="545336"/>
      </dsp:txXfrm>
    </dsp:sp>
    <dsp:sp modelId="{AA5CFCC1-6B68-49D8-92A4-13FC0B844A11}">
      <dsp:nvSpPr>
        <dsp:cNvPr id="0" name=""/>
        <dsp:cNvSpPr/>
      </dsp:nvSpPr>
      <dsp:spPr>
        <a:xfrm>
          <a:off x="0" y="3820284"/>
          <a:ext cx="6374130" cy="0"/>
        </a:xfrm>
        <a:prstGeom prst="line">
          <a:avLst/>
        </a:prstGeom>
        <a:gradFill rotWithShape="0">
          <a:gsLst>
            <a:gs pos="0">
              <a:schemeClr val="accent2">
                <a:hueOff val="3277063"/>
                <a:satOff val="-4087"/>
                <a:lumOff val="961"/>
                <a:alphaOff val="0"/>
                <a:shade val="51000"/>
                <a:satMod val="130000"/>
              </a:schemeClr>
            </a:gs>
            <a:gs pos="80000">
              <a:schemeClr val="accent2">
                <a:hueOff val="3277063"/>
                <a:satOff val="-4087"/>
                <a:lumOff val="961"/>
                <a:alphaOff val="0"/>
                <a:shade val="93000"/>
                <a:satMod val="130000"/>
              </a:schemeClr>
            </a:gs>
            <a:gs pos="100000">
              <a:schemeClr val="accent2">
                <a:hueOff val="3277063"/>
                <a:satOff val="-4087"/>
                <a:lumOff val="961"/>
                <a:alphaOff val="0"/>
                <a:shade val="94000"/>
                <a:satMod val="135000"/>
              </a:schemeClr>
            </a:gs>
          </a:gsLst>
          <a:lin ang="16200000" scaled="0"/>
        </a:gradFill>
        <a:ln w="9525" cap="flat" cmpd="sng" algn="ctr">
          <a:solidFill>
            <a:schemeClr val="accent2">
              <a:hueOff val="3277063"/>
              <a:satOff val="-4087"/>
              <a:lumOff val="961"/>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445DFFA-FE2C-47ED-9C89-EE0C1FEAD429}">
      <dsp:nvSpPr>
        <dsp:cNvPr id="0" name=""/>
        <dsp:cNvSpPr/>
      </dsp:nvSpPr>
      <dsp:spPr>
        <a:xfrm>
          <a:off x="0" y="3820284"/>
          <a:ext cx="6374130" cy="545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Service Learning, Community-Based Learning</a:t>
          </a:r>
        </a:p>
      </dsp:txBody>
      <dsp:txXfrm>
        <a:off x="0" y="3820284"/>
        <a:ext cx="6374130" cy="545336"/>
      </dsp:txXfrm>
    </dsp:sp>
    <dsp:sp modelId="{1B048579-2A5D-4EAB-962E-7C185BB7B205}">
      <dsp:nvSpPr>
        <dsp:cNvPr id="0" name=""/>
        <dsp:cNvSpPr/>
      </dsp:nvSpPr>
      <dsp:spPr>
        <a:xfrm>
          <a:off x="0" y="4365620"/>
          <a:ext cx="6374130" cy="0"/>
        </a:xfrm>
        <a:prstGeom prst="line">
          <a:avLst/>
        </a:prstGeom>
        <a:gradFill rotWithShape="0">
          <a:gsLst>
            <a:gs pos="0">
              <a:schemeClr val="accent2">
                <a:hueOff val="3745215"/>
                <a:satOff val="-4671"/>
                <a:lumOff val="1098"/>
                <a:alphaOff val="0"/>
                <a:shade val="51000"/>
                <a:satMod val="130000"/>
              </a:schemeClr>
            </a:gs>
            <a:gs pos="80000">
              <a:schemeClr val="accent2">
                <a:hueOff val="3745215"/>
                <a:satOff val="-4671"/>
                <a:lumOff val="1098"/>
                <a:alphaOff val="0"/>
                <a:shade val="93000"/>
                <a:satMod val="130000"/>
              </a:schemeClr>
            </a:gs>
            <a:gs pos="100000">
              <a:schemeClr val="accent2">
                <a:hueOff val="3745215"/>
                <a:satOff val="-4671"/>
                <a:lumOff val="1098"/>
                <a:alphaOff val="0"/>
                <a:shade val="94000"/>
                <a:satMod val="135000"/>
              </a:schemeClr>
            </a:gs>
          </a:gsLst>
          <a:lin ang="16200000" scaled="0"/>
        </a:gradFill>
        <a:ln w="9525" cap="flat" cmpd="sng" algn="ctr">
          <a:solidFill>
            <a:schemeClr val="accent2">
              <a:hueOff val="3745215"/>
              <a:satOff val="-4671"/>
              <a:lumOff val="109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CB3C65C-E775-4C20-A164-9DCCC6A3A066}">
      <dsp:nvSpPr>
        <dsp:cNvPr id="0" name=""/>
        <dsp:cNvSpPr/>
      </dsp:nvSpPr>
      <dsp:spPr>
        <a:xfrm>
          <a:off x="0" y="4365620"/>
          <a:ext cx="6374130" cy="545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Internships and Field Experiences</a:t>
          </a:r>
        </a:p>
      </dsp:txBody>
      <dsp:txXfrm>
        <a:off x="0" y="4365620"/>
        <a:ext cx="6374130" cy="545336"/>
      </dsp:txXfrm>
    </dsp:sp>
    <dsp:sp modelId="{F816A840-F271-4CDF-B2B3-13AF00B4D6F6}">
      <dsp:nvSpPr>
        <dsp:cNvPr id="0" name=""/>
        <dsp:cNvSpPr/>
      </dsp:nvSpPr>
      <dsp:spPr>
        <a:xfrm>
          <a:off x="0" y="4910956"/>
          <a:ext cx="6374130" cy="0"/>
        </a:xfrm>
        <a:prstGeom prst="line">
          <a:avLst/>
        </a:prstGeom>
        <a:gradFill rotWithShape="0">
          <a:gsLst>
            <a:gs pos="0">
              <a:schemeClr val="accent2">
                <a:hueOff val="4213367"/>
                <a:satOff val="-5255"/>
                <a:lumOff val="1236"/>
                <a:alphaOff val="0"/>
                <a:shade val="51000"/>
                <a:satMod val="130000"/>
              </a:schemeClr>
            </a:gs>
            <a:gs pos="80000">
              <a:schemeClr val="accent2">
                <a:hueOff val="4213367"/>
                <a:satOff val="-5255"/>
                <a:lumOff val="1236"/>
                <a:alphaOff val="0"/>
                <a:shade val="93000"/>
                <a:satMod val="130000"/>
              </a:schemeClr>
            </a:gs>
            <a:gs pos="100000">
              <a:schemeClr val="accent2">
                <a:hueOff val="4213367"/>
                <a:satOff val="-5255"/>
                <a:lumOff val="1236"/>
                <a:alphaOff val="0"/>
                <a:shade val="94000"/>
                <a:satMod val="135000"/>
              </a:schemeClr>
            </a:gs>
          </a:gsLst>
          <a:lin ang="16200000" scaled="0"/>
        </a:gradFill>
        <a:ln w="9525" cap="flat" cmpd="sng" algn="ctr">
          <a:solidFill>
            <a:schemeClr val="accent2">
              <a:hueOff val="4213367"/>
              <a:satOff val="-5255"/>
              <a:lumOff val="123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17804EC-4AD0-457A-9A24-FF817A6D4A5E}">
      <dsp:nvSpPr>
        <dsp:cNvPr id="0" name=""/>
        <dsp:cNvSpPr/>
      </dsp:nvSpPr>
      <dsp:spPr>
        <a:xfrm>
          <a:off x="0" y="4910956"/>
          <a:ext cx="6374130" cy="545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Capstone Courses and Projects</a:t>
          </a:r>
        </a:p>
      </dsp:txBody>
      <dsp:txXfrm>
        <a:off x="0" y="4910956"/>
        <a:ext cx="6374130" cy="545336"/>
      </dsp:txXfrm>
    </dsp:sp>
    <dsp:sp modelId="{822E1D58-ED33-4FCB-8774-C0052260AC42}">
      <dsp:nvSpPr>
        <dsp:cNvPr id="0" name=""/>
        <dsp:cNvSpPr/>
      </dsp:nvSpPr>
      <dsp:spPr>
        <a:xfrm>
          <a:off x="0" y="5456292"/>
          <a:ext cx="6374130" cy="0"/>
        </a:xfrm>
        <a:prstGeom prst="line">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2B0F00D-55AC-415B-88B1-8904F3466D8A}">
      <dsp:nvSpPr>
        <dsp:cNvPr id="0" name=""/>
        <dsp:cNvSpPr/>
      </dsp:nvSpPr>
      <dsp:spPr>
        <a:xfrm>
          <a:off x="0" y="5456292"/>
          <a:ext cx="6374130" cy="545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err="1"/>
            <a:t>ePortfolio</a:t>
          </a:r>
          <a:endParaRPr lang="en-US" sz="2300" kern="1200" dirty="0"/>
        </a:p>
      </dsp:txBody>
      <dsp:txXfrm>
        <a:off x="0" y="5456292"/>
        <a:ext cx="6374130" cy="5453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A7E340-96A6-4357-8CBD-7DB5B1730554}">
      <dsp:nvSpPr>
        <dsp:cNvPr id="0" name=""/>
        <dsp:cNvSpPr/>
      </dsp:nvSpPr>
      <dsp:spPr>
        <a:xfrm>
          <a:off x="0" y="2931"/>
          <a:ext cx="6374130" cy="0"/>
        </a:xfrm>
        <a:prstGeom prst="lin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DCB6EDF-06EF-4ABB-A4AB-63A5B48521E8}">
      <dsp:nvSpPr>
        <dsp:cNvPr id="0" name=""/>
        <dsp:cNvSpPr/>
      </dsp:nvSpPr>
      <dsp:spPr>
        <a:xfrm>
          <a:off x="0" y="2931"/>
          <a:ext cx="6374130" cy="545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First-Year Seminars and Experiences</a:t>
          </a:r>
        </a:p>
      </dsp:txBody>
      <dsp:txXfrm>
        <a:off x="0" y="2931"/>
        <a:ext cx="6374130" cy="545336"/>
      </dsp:txXfrm>
    </dsp:sp>
    <dsp:sp modelId="{DB82AA15-3B7E-4EAA-8249-934D6D15C0F9}">
      <dsp:nvSpPr>
        <dsp:cNvPr id="0" name=""/>
        <dsp:cNvSpPr/>
      </dsp:nvSpPr>
      <dsp:spPr>
        <a:xfrm>
          <a:off x="0" y="548267"/>
          <a:ext cx="6374130" cy="0"/>
        </a:xfrm>
        <a:prstGeom prst="line">
          <a:avLst/>
        </a:prstGeom>
        <a:gradFill rotWithShape="0">
          <a:gsLst>
            <a:gs pos="0">
              <a:schemeClr val="accent2">
                <a:hueOff val="468152"/>
                <a:satOff val="-584"/>
                <a:lumOff val="137"/>
                <a:alphaOff val="0"/>
                <a:shade val="51000"/>
                <a:satMod val="130000"/>
              </a:schemeClr>
            </a:gs>
            <a:gs pos="80000">
              <a:schemeClr val="accent2">
                <a:hueOff val="468152"/>
                <a:satOff val="-584"/>
                <a:lumOff val="137"/>
                <a:alphaOff val="0"/>
                <a:shade val="93000"/>
                <a:satMod val="130000"/>
              </a:schemeClr>
            </a:gs>
            <a:gs pos="100000">
              <a:schemeClr val="accent2">
                <a:hueOff val="468152"/>
                <a:satOff val="-584"/>
                <a:lumOff val="137"/>
                <a:alphaOff val="0"/>
                <a:shade val="94000"/>
                <a:satMod val="135000"/>
              </a:schemeClr>
            </a:gs>
          </a:gsLst>
          <a:lin ang="16200000" scaled="0"/>
        </a:gradFill>
        <a:ln w="9525" cap="flat" cmpd="sng" algn="ctr">
          <a:solidFill>
            <a:schemeClr val="accent2">
              <a:hueOff val="468152"/>
              <a:satOff val="-584"/>
              <a:lumOff val="13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8160B39-B366-42EE-AFBD-251AB2EAA8A2}">
      <dsp:nvSpPr>
        <dsp:cNvPr id="0" name=""/>
        <dsp:cNvSpPr/>
      </dsp:nvSpPr>
      <dsp:spPr>
        <a:xfrm>
          <a:off x="0" y="548267"/>
          <a:ext cx="6374130" cy="545336"/>
        </a:xfrm>
        <a:prstGeom prst="rect">
          <a:avLst/>
        </a:prstGeom>
        <a:solidFill>
          <a:srgbClr val="CEB779"/>
        </a:solid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Common Intellectual Experiences</a:t>
          </a:r>
        </a:p>
      </dsp:txBody>
      <dsp:txXfrm>
        <a:off x="0" y="548267"/>
        <a:ext cx="6374130" cy="545336"/>
      </dsp:txXfrm>
    </dsp:sp>
    <dsp:sp modelId="{D7FA64CB-9C9D-4EE5-A166-D369511D508F}">
      <dsp:nvSpPr>
        <dsp:cNvPr id="0" name=""/>
        <dsp:cNvSpPr/>
      </dsp:nvSpPr>
      <dsp:spPr>
        <a:xfrm>
          <a:off x="0" y="1093603"/>
          <a:ext cx="6374130" cy="0"/>
        </a:xfrm>
        <a:prstGeom prst="line">
          <a:avLst/>
        </a:prstGeom>
        <a:gradFill rotWithShape="0">
          <a:gsLst>
            <a:gs pos="0">
              <a:schemeClr val="accent2">
                <a:hueOff val="936304"/>
                <a:satOff val="-1168"/>
                <a:lumOff val="275"/>
                <a:alphaOff val="0"/>
                <a:shade val="51000"/>
                <a:satMod val="130000"/>
              </a:schemeClr>
            </a:gs>
            <a:gs pos="80000">
              <a:schemeClr val="accent2">
                <a:hueOff val="936304"/>
                <a:satOff val="-1168"/>
                <a:lumOff val="275"/>
                <a:alphaOff val="0"/>
                <a:shade val="93000"/>
                <a:satMod val="130000"/>
              </a:schemeClr>
            </a:gs>
            <a:gs pos="100000">
              <a:schemeClr val="accent2">
                <a:hueOff val="936304"/>
                <a:satOff val="-1168"/>
                <a:lumOff val="275"/>
                <a:alphaOff val="0"/>
                <a:shade val="94000"/>
                <a:satMod val="135000"/>
              </a:schemeClr>
            </a:gs>
          </a:gsLst>
          <a:lin ang="16200000" scaled="0"/>
        </a:gradFill>
        <a:ln w="9525" cap="flat" cmpd="sng" algn="ctr">
          <a:solidFill>
            <a:schemeClr val="accent2">
              <a:hueOff val="936304"/>
              <a:satOff val="-1168"/>
              <a:lumOff val="275"/>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CF966A8-2BA5-41C8-8FA2-1585B4A87C21}">
      <dsp:nvSpPr>
        <dsp:cNvPr id="0" name=""/>
        <dsp:cNvSpPr/>
      </dsp:nvSpPr>
      <dsp:spPr>
        <a:xfrm>
          <a:off x="0" y="1093603"/>
          <a:ext cx="6374130" cy="545336"/>
        </a:xfrm>
        <a:prstGeom prst="rect">
          <a:avLst/>
        </a:prstGeom>
        <a:solidFill>
          <a:srgbClr val="CEB779"/>
        </a:solid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Learning Communities</a:t>
          </a:r>
        </a:p>
      </dsp:txBody>
      <dsp:txXfrm>
        <a:off x="0" y="1093603"/>
        <a:ext cx="6374130" cy="545336"/>
      </dsp:txXfrm>
    </dsp:sp>
    <dsp:sp modelId="{3FC047F3-8270-43CB-93D7-8570A65C369E}">
      <dsp:nvSpPr>
        <dsp:cNvPr id="0" name=""/>
        <dsp:cNvSpPr/>
      </dsp:nvSpPr>
      <dsp:spPr>
        <a:xfrm>
          <a:off x="0" y="1638939"/>
          <a:ext cx="6374130" cy="0"/>
        </a:xfrm>
        <a:prstGeom prst="line">
          <a:avLst/>
        </a:prstGeom>
        <a:gradFill rotWithShape="0">
          <a:gsLst>
            <a:gs pos="0">
              <a:schemeClr val="accent2">
                <a:hueOff val="1404456"/>
                <a:satOff val="-1752"/>
                <a:lumOff val="412"/>
                <a:alphaOff val="0"/>
                <a:shade val="51000"/>
                <a:satMod val="130000"/>
              </a:schemeClr>
            </a:gs>
            <a:gs pos="80000">
              <a:schemeClr val="accent2">
                <a:hueOff val="1404456"/>
                <a:satOff val="-1752"/>
                <a:lumOff val="412"/>
                <a:alphaOff val="0"/>
                <a:shade val="93000"/>
                <a:satMod val="130000"/>
              </a:schemeClr>
            </a:gs>
            <a:gs pos="100000">
              <a:schemeClr val="accent2">
                <a:hueOff val="1404456"/>
                <a:satOff val="-1752"/>
                <a:lumOff val="412"/>
                <a:alphaOff val="0"/>
                <a:shade val="94000"/>
                <a:satMod val="135000"/>
              </a:schemeClr>
            </a:gs>
          </a:gsLst>
          <a:lin ang="16200000" scaled="0"/>
        </a:gradFill>
        <a:ln w="9525" cap="flat" cmpd="sng" algn="ctr">
          <a:solidFill>
            <a:schemeClr val="accent2">
              <a:hueOff val="1404456"/>
              <a:satOff val="-1752"/>
              <a:lumOff val="412"/>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3360500-0687-48B6-B742-DD033EA420DD}">
      <dsp:nvSpPr>
        <dsp:cNvPr id="0" name=""/>
        <dsp:cNvSpPr/>
      </dsp:nvSpPr>
      <dsp:spPr>
        <a:xfrm>
          <a:off x="0" y="1638939"/>
          <a:ext cx="6374130" cy="545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Writing and Inquiry Intensive Courses</a:t>
          </a:r>
        </a:p>
      </dsp:txBody>
      <dsp:txXfrm>
        <a:off x="0" y="1638939"/>
        <a:ext cx="6374130" cy="545336"/>
      </dsp:txXfrm>
    </dsp:sp>
    <dsp:sp modelId="{5D398EC2-9475-40EF-ACD7-FAAD24128BF9}">
      <dsp:nvSpPr>
        <dsp:cNvPr id="0" name=""/>
        <dsp:cNvSpPr/>
      </dsp:nvSpPr>
      <dsp:spPr>
        <a:xfrm>
          <a:off x="0" y="2184275"/>
          <a:ext cx="6374130" cy="0"/>
        </a:xfrm>
        <a:prstGeom prst="line">
          <a:avLst/>
        </a:prstGeom>
        <a:gradFill rotWithShape="0">
          <a:gsLst>
            <a:gs pos="0">
              <a:schemeClr val="accent2">
                <a:hueOff val="1872608"/>
                <a:satOff val="-2336"/>
                <a:lumOff val="549"/>
                <a:alphaOff val="0"/>
                <a:shade val="51000"/>
                <a:satMod val="130000"/>
              </a:schemeClr>
            </a:gs>
            <a:gs pos="80000">
              <a:schemeClr val="accent2">
                <a:hueOff val="1872608"/>
                <a:satOff val="-2336"/>
                <a:lumOff val="549"/>
                <a:alphaOff val="0"/>
                <a:shade val="93000"/>
                <a:satMod val="130000"/>
              </a:schemeClr>
            </a:gs>
            <a:gs pos="100000">
              <a:schemeClr val="accent2">
                <a:hueOff val="1872608"/>
                <a:satOff val="-2336"/>
                <a:lumOff val="549"/>
                <a:alphaOff val="0"/>
                <a:shade val="94000"/>
                <a:satMod val="135000"/>
              </a:schemeClr>
            </a:gs>
          </a:gsLst>
          <a:lin ang="16200000" scaled="0"/>
        </a:gradFill>
        <a:ln w="9525" cap="flat" cmpd="sng" algn="ctr">
          <a:solidFill>
            <a:schemeClr val="accent2">
              <a:hueOff val="1872608"/>
              <a:satOff val="-2336"/>
              <a:lumOff val="54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565C149-6666-4A4F-8428-D82951D4CB0F}">
      <dsp:nvSpPr>
        <dsp:cNvPr id="0" name=""/>
        <dsp:cNvSpPr/>
      </dsp:nvSpPr>
      <dsp:spPr>
        <a:xfrm>
          <a:off x="0" y="2184275"/>
          <a:ext cx="6374130" cy="545336"/>
        </a:xfrm>
        <a:prstGeom prst="rect">
          <a:avLst/>
        </a:prstGeom>
        <a:solidFill>
          <a:srgbClr val="CEB779"/>
        </a:solid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Collaborative Assignments and Projects</a:t>
          </a:r>
        </a:p>
      </dsp:txBody>
      <dsp:txXfrm>
        <a:off x="0" y="2184275"/>
        <a:ext cx="6374130" cy="545336"/>
      </dsp:txXfrm>
    </dsp:sp>
    <dsp:sp modelId="{6DC9CAB1-FD3D-442F-A6F7-F835B778527E}">
      <dsp:nvSpPr>
        <dsp:cNvPr id="0" name=""/>
        <dsp:cNvSpPr/>
      </dsp:nvSpPr>
      <dsp:spPr>
        <a:xfrm>
          <a:off x="0" y="2729611"/>
          <a:ext cx="6374130" cy="0"/>
        </a:xfrm>
        <a:prstGeom prst="line">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w="9525" cap="flat" cmpd="sng" algn="ctr">
          <a:solidFill>
            <a:schemeClr val="accent2">
              <a:hueOff val="2340759"/>
              <a:satOff val="-2919"/>
              <a:lumOff val="68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709AB0A-EF55-43F2-AFC9-8C4136C2DC11}">
      <dsp:nvSpPr>
        <dsp:cNvPr id="0" name=""/>
        <dsp:cNvSpPr/>
      </dsp:nvSpPr>
      <dsp:spPr>
        <a:xfrm>
          <a:off x="0" y="2729611"/>
          <a:ext cx="6374130" cy="545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Undergraduate Research</a:t>
          </a:r>
        </a:p>
      </dsp:txBody>
      <dsp:txXfrm>
        <a:off x="0" y="2729611"/>
        <a:ext cx="6374130" cy="545336"/>
      </dsp:txXfrm>
    </dsp:sp>
    <dsp:sp modelId="{E1B1549C-F550-48CF-A18C-36247A619491}">
      <dsp:nvSpPr>
        <dsp:cNvPr id="0" name=""/>
        <dsp:cNvSpPr/>
      </dsp:nvSpPr>
      <dsp:spPr>
        <a:xfrm>
          <a:off x="0" y="3274948"/>
          <a:ext cx="6374130" cy="0"/>
        </a:xfrm>
        <a:prstGeom prst="line">
          <a:avLst/>
        </a:prstGeom>
        <a:gradFill rotWithShape="0">
          <a:gsLst>
            <a:gs pos="0">
              <a:schemeClr val="accent2">
                <a:hueOff val="2808911"/>
                <a:satOff val="-3503"/>
                <a:lumOff val="824"/>
                <a:alphaOff val="0"/>
                <a:shade val="51000"/>
                <a:satMod val="130000"/>
              </a:schemeClr>
            </a:gs>
            <a:gs pos="80000">
              <a:schemeClr val="accent2">
                <a:hueOff val="2808911"/>
                <a:satOff val="-3503"/>
                <a:lumOff val="824"/>
                <a:alphaOff val="0"/>
                <a:shade val="93000"/>
                <a:satMod val="130000"/>
              </a:schemeClr>
            </a:gs>
            <a:gs pos="100000">
              <a:schemeClr val="accent2">
                <a:hueOff val="2808911"/>
                <a:satOff val="-3503"/>
                <a:lumOff val="824"/>
                <a:alphaOff val="0"/>
                <a:shade val="94000"/>
                <a:satMod val="135000"/>
              </a:schemeClr>
            </a:gs>
          </a:gsLst>
          <a:lin ang="16200000" scaled="0"/>
        </a:gradFill>
        <a:ln w="9525" cap="flat" cmpd="sng" algn="ctr">
          <a:solidFill>
            <a:schemeClr val="accent2">
              <a:hueOff val="2808911"/>
              <a:satOff val="-3503"/>
              <a:lumOff val="824"/>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BF3EEEA-5A4C-45A9-9E41-5C17CA94FD0A}">
      <dsp:nvSpPr>
        <dsp:cNvPr id="0" name=""/>
        <dsp:cNvSpPr/>
      </dsp:nvSpPr>
      <dsp:spPr>
        <a:xfrm>
          <a:off x="0" y="3274948"/>
          <a:ext cx="6374130" cy="545336"/>
        </a:xfrm>
        <a:prstGeom prst="rect">
          <a:avLst/>
        </a:prstGeom>
        <a:solidFill>
          <a:srgbClr val="CEB779"/>
        </a:solid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Diversity/Study Away/Global Learning</a:t>
          </a:r>
        </a:p>
      </dsp:txBody>
      <dsp:txXfrm>
        <a:off x="0" y="3274948"/>
        <a:ext cx="6374130" cy="545336"/>
      </dsp:txXfrm>
    </dsp:sp>
    <dsp:sp modelId="{AA5CFCC1-6B68-49D8-92A4-13FC0B844A11}">
      <dsp:nvSpPr>
        <dsp:cNvPr id="0" name=""/>
        <dsp:cNvSpPr/>
      </dsp:nvSpPr>
      <dsp:spPr>
        <a:xfrm>
          <a:off x="0" y="3820284"/>
          <a:ext cx="6374130" cy="0"/>
        </a:xfrm>
        <a:prstGeom prst="line">
          <a:avLst/>
        </a:prstGeom>
        <a:gradFill rotWithShape="0">
          <a:gsLst>
            <a:gs pos="0">
              <a:schemeClr val="accent2">
                <a:hueOff val="3277063"/>
                <a:satOff val="-4087"/>
                <a:lumOff val="961"/>
                <a:alphaOff val="0"/>
                <a:shade val="51000"/>
                <a:satMod val="130000"/>
              </a:schemeClr>
            </a:gs>
            <a:gs pos="80000">
              <a:schemeClr val="accent2">
                <a:hueOff val="3277063"/>
                <a:satOff val="-4087"/>
                <a:lumOff val="961"/>
                <a:alphaOff val="0"/>
                <a:shade val="93000"/>
                <a:satMod val="130000"/>
              </a:schemeClr>
            </a:gs>
            <a:gs pos="100000">
              <a:schemeClr val="accent2">
                <a:hueOff val="3277063"/>
                <a:satOff val="-4087"/>
                <a:lumOff val="961"/>
                <a:alphaOff val="0"/>
                <a:shade val="94000"/>
                <a:satMod val="135000"/>
              </a:schemeClr>
            </a:gs>
          </a:gsLst>
          <a:lin ang="16200000" scaled="0"/>
        </a:gradFill>
        <a:ln w="9525" cap="flat" cmpd="sng" algn="ctr">
          <a:solidFill>
            <a:schemeClr val="accent2">
              <a:hueOff val="3277063"/>
              <a:satOff val="-4087"/>
              <a:lumOff val="961"/>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445DFFA-FE2C-47ED-9C89-EE0C1FEAD429}">
      <dsp:nvSpPr>
        <dsp:cNvPr id="0" name=""/>
        <dsp:cNvSpPr/>
      </dsp:nvSpPr>
      <dsp:spPr>
        <a:xfrm>
          <a:off x="0" y="3820284"/>
          <a:ext cx="6374130" cy="545336"/>
        </a:xfrm>
        <a:prstGeom prst="rect">
          <a:avLst/>
        </a:prstGeom>
        <a:solidFill>
          <a:srgbClr val="CEB779"/>
        </a:solid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Service Learning, Community-Based Learning</a:t>
          </a:r>
        </a:p>
      </dsp:txBody>
      <dsp:txXfrm>
        <a:off x="0" y="3820284"/>
        <a:ext cx="6374130" cy="545336"/>
      </dsp:txXfrm>
    </dsp:sp>
    <dsp:sp modelId="{1B048579-2A5D-4EAB-962E-7C185BB7B205}">
      <dsp:nvSpPr>
        <dsp:cNvPr id="0" name=""/>
        <dsp:cNvSpPr/>
      </dsp:nvSpPr>
      <dsp:spPr>
        <a:xfrm>
          <a:off x="0" y="4365620"/>
          <a:ext cx="6374130" cy="0"/>
        </a:xfrm>
        <a:prstGeom prst="line">
          <a:avLst/>
        </a:prstGeom>
        <a:gradFill rotWithShape="0">
          <a:gsLst>
            <a:gs pos="0">
              <a:schemeClr val="accent2">
                <a:hueOff val="3745215"/>
                <a:satOff val="-4671"/>
                <a:lumOff val="1098"/>
                <a:alphaOff val="0"/>
                <a:shade val="51000"/>
                <a:satMod val="130000"/>
              </a:schemeClr>
            </a:gs>
            <a:gs pos="80000">
              <a:schemeClr val="accent2">
                <a:hueOff val="3745215"/>
                <a:satOff val="-4671"/>
                <a:lumOff val="1098"/>
                <a:alphaOff val="0"/>
                <a:shade val="93000"/>
                <a:satMod val="130000"/>
              </a:schemeClr>
            </a:gs>
            <a:gs pos="100000">
              <a:schemeClr val="accent2">
                <a:hueOff val="3745215"/>
                <a:satOff val="-4671"/>
                <a:lumOff val="1098"/>
                <a:alphaOff val="0"/>
                <a:shade val="94000"/>
                <a:satMod val="135000"/>
              </a:schemeClr>
            </a:gs>
          </a:gsLst>
          <a:lin ang="16200000" scaled="0"/>
        </a:gradFill>
        <a:ln w="9525" cap="flat" cmpd="sng" algn="ctr">
          <a:solidFill>
            <a:schemeClr val="accent2">
              <a:hueOff val="3745215"/>
              <a:satOff val="-4671"/>
              <a:lumOff val="109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CB3C65C-E775-4C20-A164-9DCCC6A3A066}">
      <dsp:nvSpPr>
        <dsp:cNvPr id="0" name=""/>
        <dsp:cNvSpPr/>
      </dsp:nvSpPr>
      <dsp:spPr>
        <a:xfrm>
          <a:off x="0" y="4365620"/>
          <a:ext cx="6374130" cy="545336"/>
        </a:xfrm>
        <a:prstGeom prst="rect">
          <a:avLst/>
        </a:prstGeom>
        <a:solidFill>
          <a:srgbClr val="CEB779"/>
        </a:solid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Internships and Field Experiences</a:t>
          </a:r>
        </a:p>
      </dsp:txBody>
      <dsp:txXfrm>
        <a:off x="0" y="4365620"/>
        <a:ext cx="6374130" cy="545336"/>
      </dsp:txXfrm>
    </dsp:sp>
    <dsp:sp modelId="{F816A840-F271-4CDF-B2B3-13AF00B4D6F6}">
      <dsp:nvSpPr>
        <dsp:cNvPr id="0" name=""/>
        <dsp:cNvSpPr/>
      </dsp:nvSpPr>
      <dsp:spPr>
        <a:xfrm>
          <a:off x="0" y="4910956"/>
          <a:ext cx="6374130" cy="0"/>
        </a:xfrm>
        <a:prstGeom prst="line">
          <a:avLst/>
        </a:prstGeom>
        <a:gradFill rotWithShape="0">
          <a:gsLst>
            <a:gs pos="0">
              <a:schemeClr val="accent2">
                <a:hueOff val="4213367"/>
                <a:satOff val="-5255"/>
                <a:lumOff val="1236"/>
                <a:alphaOff val="0"/>
                <a:shade val="51000"/>
                <a:satMod val="130000"/>
              </a:schemeClr>
            </a:gs>
            <a:gs pos="80000">
              <a:schemeClr val="accent2">
                <a:hueOff val="4213367"/>
                <a:satOff val="-5255"/>
                <a:lumOff val="1236"/>
                <a:alphaOff val="0"/>
                <a:shade val="93000"/>
                <a:satMod val="130000"/>
              </a:schemeClr>
            </a:gs>
            <a:gs pos="100000">
              <a:schemeClr val="accent2">
                <a:hueOff val="4213367"/>
                <a:satOff val="-5255"/>
                <a:lumOff val="1236"/>
                <a:alphaOff val="0"/>
                <a:shade val="94000"/>
                <a:satMod val="135000"/>
              </a:schemeClr>
            </a:gs>
          </a:gsLst>
          <a:lin ang="16200000" scaled="0"/>
        </a:gradFill>
        <a:ln w="9525" cap="flat" cmpd="sng" algn="ctr">
          <a:solidFill>
            <a:schemeClr val="accent2">
              <a:hueOff val="4213367"/>
              <a:satOff val="-5255"/>
              <a:lumOff val="123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17804EC-4AD0-457A-9A24-FF817A6D4A5E}">
      <dsp:nvSpPr>
        <dsp:cNvPr id="0" name=""/>
        <dsp:cNvSpPr/>
      </dsp:nvSpPr>
      <dsp:spPr>
        <a:xfrm>
          <a:off x="0" y="4910956"/>
          <a:ext cx="6374130" cy="545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Capstone Courses and Projects</a:t>
          </a:r>
        </a:p>
      </dsp:txBody>
      <dsp:txXfrm>
        <a:off x="0" y="4910956"/>
        <a:ext cx="6374130" cy="545336"/>
      </dsp:txXfrm>
    </dsp:sp>
    <dsp:sp modelId="{822E1D58-ED33-4FCB-8774-C0052260AC42}">
      <dsp:nvSpPr>
        <dsp:cNvPr id="0" name=""/>
        <dsp:cNvSpPr/>
      </dsp:nvSpPr>
      <dsp:spPr>
        <a:xfrm>
          <a:off x="0" y="5456292"/>
          <a:ext cx="6374130" cy="0"/>
        </a:xfrm>
        <a:prstGeom prst="line">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2B0F00D-55AC-415B-88B1-8904F3466D8A}">
      <dsp:nvSpPr>
        <dsp:cNvPr id="0" name=""/>
        <dsp:cNvSpPr/>
      </dsp:nvSpPr>
      <dsp:spPr>
        <a:xfrm>
          <a:off x="0" y="5456292"/>
          <a:ext cx="6374130" cy="545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err="1"/>
            <a:t>ePortfolio</a:t>
          </a:r>
          <a:endParaRPr lang="en-US" sz="2300" kern="1200" dirty="0"/>
        </a:p>
      </dsp:txBody>
      <dsp:txXfrm>
        <a:off x="0" y="5456292"/>
        <a:ext cx="6374130" cy="5453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490B64-0B28-4FDC-AC5B-8D04C9A43B02}">
      <dsp:nvSpPr>
        <dsp:cNvPr id="0" name=""/>
        <dsp:cNvSpPr/>
      </dsp:nvSpPr>
      <dsp:spPr>
        <a:xfrm>
          <a:off x="0" y="0"/>
          <a:ext cx="5607050" cy="0"/>
        </a:xfrm>
        <a:prstGeom prst="lin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A766FF0-BE39-4398-8EEB-E43E3A453E77}">
      <dsp:nvSpPr>
        <dsp:cNvPr id="0" name=""/>
        <dsp:cNvSpPr/>
      </dsp:nvSpPr>
      <dsp:spPr>
        <a:xfrm>
          <a:off x="0" y="0"/>
          <a:ext cx="5607050" cy="615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Higher-Order Learning</a:t>
          </a:r>
        </a:p>
      </dsp:txBody>
      <dsp:txXfrm>
        <a:off x="0" y="0"/>
        <a:ext cx="5607050" cy="615949"/>
      </dsp:txXfrm>
    </dsp:sp>
    <dsp:sp modelId="{DF4D6CA9-F22A-49ED-85D4-6B342CA5CAA7}">
      <dsp:nvSpPr>
        <dsp:cNvPr id="0" name=""/>
        <dsp:cNvSpPr/>
      </dsp:nvSpPr>
      <dsp:spPr>
        <a:xfrm>
          <a:off x="0" y="615949"/>
          <a:ext cx="5607050" cy="0"/>
        </a:xfrm>
        <a:prstGeom prst="line">
          <a:avLst/>
        </a:prstGeom>
        <a:gradFill rotWithShape="0">
          <a:gsLst>
            <a:gs pos="0">
              <a:schemeClr val="accent2">
                <a:hueOff val="668788"/>
                <a:satOff val="-834"/>
                <a:lumOff val="196"/>
                <a:alphaOff val="0"/>
                <a:shade val="51000"/>
                <a:satMod val="130000"/>
              </a:schemeClr>
            </a:gs>
            <a:gs pos="80000">
              <a:schemeClr val="accent2">
                <a:hueOff val="668788"/>
                <a:satOff val="-834"/>
                <a:lumOff val="196"/>
                <a:alphaOff val="0"/>
                <a:shade val="93000"/>
                <a:satMod val="130000"/>
              </a:schemeClr>
            </a:gs>
            <a:gs pos="100000">
              <a:schemeClr val="accent2">
                <a:hueOff val="668788"/>
                <a:satOff val="-834"/>
                <a:lumOff val="196"/>
                <a:alphaOff val="0"/>
                <a:shade val="94000"/>
                <a:satMod val="135000"/>
              </a:schemeClr>
            </a:gs>
          </a:gsLst>
          <a:lin ang="16200000" scaled="0"/>
        </a:gradFill>
        <a:ln w="9525" cap="flat" cmpd="sng" algn="ctr">
          <a:solidFill>
            <a:schemeClr val="accent2">
              <a:hueOff val="668788"/>
              <a:satOff val="-834"/>
              <a:lumOff val="19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F4C6C13-8074-4141-93D5-4B07F0DBCCAF}">
      <dsp:nvSpPr>
        <dsp:cNvPr id="0" name=""/>
        <dsp:cNvSpPr/>
      </dsp:nvSpPr>
      <dsp:spPr>
        <a:xfrm>
          <a:off x="0" y="615949"/>
          <a:ext cx="5607050" cy="615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Reflecting and Integrative Learning</a:t>
          </a:r>
        </a:p>
      </dsp:txBody>
      <dsp:txXfrm>
        <a:off x="0" y="615949"/>
        <a:ext cx="5607050" cy="615949"/>
      </dsp:txXfrm>
    </dsp:sp>
    <dsp:sp modelId="{E5EEB9A7-8A2D-486D-8FEA-89298A586663}">
      <dsp:nvSpPr>
        <dsp:cNvPr id="0" name=""/>
        <dsp:cNvSpPr/>
      </dsp:nvSpPr>
      <dsp:spPr>
        <a:xfrm>
          <a:off x="0" y="1231899"/>
          <a:ext cx="5607050" cy="0"/>
        </a:xfrm>
        <a:prstGeom prst="line">
          <a:avLst/>
        </a:prstGeom>
        <a:gradFill rotWithShape="0">
          <a:gsLst>
            <a:gs pos="0">
              <a:schemeClr val="accent2">
                <a:hueOff val="1337577"/>
                <a:satOff val="-1668"/>
                <a:lumOff val="392"/>
                <a:alphaOff val="0"/>
                <a:shade val="51000"/>
                <a:satMod val="130000"/>
              </a:schemeClr>
            </a:gs>
            <a:gs pos="80000">
              <a:schemeClr val="accent2">
                <a:hueOff val="1337577"/>
                <a:satOff val="-1668"/>
                <a:lumOff val="392"/>
                <a:alphaOff val="0"/>
                <a:shade val="93000"/>
                <a:satMod val="130000"/>
              </a:schemeClr>
            </a:gs>
            <a:gs pos="100000">
              <a:schemeClr val="accent2">
                <a:hueOff val="1337577"/>
                <a:satOff val="-1668"/>
                <a:lumOff val="392"/>
                <a:alphaOff val="0"/>
                <a:shade val="94000"/>
                <a:satMod val="135000"/>
              </a:schemeClr>
            </a:gs>
          </a:gsLst>
          <a:lin ang="16200000" scaled="0"/>
        </a:gradFill>
        <a:ln w="9525" cap="flat" cmpd="sng" algn="ctr">
          <a:solidFill>
            <a:schemeClr val="accent2">
              <a:hueOff val="1337577"/>
              <a:satOff val="-1668"/>
              <a:lumOff val="392"/>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AECBBF9-2819-4926-8187-A14E197051A4}">
      <dsp:nvSpPr>
        <dsp:cNvPr id="0" name=""/>
        <dsp:cNvSpPr/>
      </dsp:nvSpPr>
      <dsp:spPr>
        <a:xfrm>
          <a:off x="0" y="1231899"/>
          <a:ext cx="5607050" cy="615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Learning Strategies</a:t>
          </a:r>
        </a:p>
      </dsp:txBody>
      <dsp:txXfrm>
        <a:off x="0" y="1231899"/>
        <a:ext cx="5607050" cy="615949"/>
      </dsp:txXfrm>
    </dsp:sp>
    <dsp:sp modelId="{875E5F66-DBDF-4554-8089-4D3630B8B8B0}">
      <dsp:nvSpPr>
        <dsp:cNvPr id="0" name=""/>
        <dsp:cNvSpPr/>
      </dsp:nvSpPr>
      <dsp:spPr>
        <a:xfrm>
          <a:off x="0" y="1847849"/>
          <a:ext cx="5607050" cy="0"/>
        </a:xfrm>
        <a:prstGeom prst="line">
          <a:avLst/>
        </a:prstGeom>
        <a:gradFill rotWithShape="0">
          <a:gsLst>
            <a:gs pos="0">
              <a:schemeClr val="accent2">
                <a:hueOff val="2006365"/>
                <a:satOff val="-2502"/>
                <a:lumOff val="588"/>
                <a:alphaOff val="0"/>
                <a:shade val="51000"/>
                <a:satMod val="130000"/>
              </a:schemeClr>
            </a:gs>
            <a:gs pos="80000">
              <a:schemeClr val="accent2">
                <a:hueOff val="2006365"/>
                <a:satOff val="-2502"/>
                <a:lumOff val="588"/>
                <a:alphaOff val="0"/>
                <a:shade val="93000"/>
                <a:satMod val="130000"/>
              </a:schemeClr>
            </a:gs>
            <a:gs pos="100000">
              <a:schemeClr val="accent2">
                <a:hueOff val="2006365"/>
                <a:satOff val="-2502"/>
                <a:lumOff val="588"/>
                <a:alphaOff val="0"/>
                <a:shade val="94000"/>
                <a:satMod val="135000"/>
              </a:schemeClr>
            </a:gs>
          </a:gsLst>
          <a:lin ang="16200000" scaled="0"/>
        </a:gradFill>
        <a:ln w="9525" cap="flat" cmpd="sng" algn="ctr">
          <a:solidFill>
            <a:schemeClr val="accent2">
              <a:hueOff val="2006365"/>
              <a:satOff val="-2502"/>
              <a:lumOff val="58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5357500-8E1F-4523-B505-6230600CBD4B}">
      <dsp:nvSpPr>
        <dsp:cNvPr id="0" name=""/>
        <dsp:cNvSpPr/>
      </dsp:nvSpPr>
      <dsp:spPr>
        <a:xfrm>
          <a:off x="0" y="1847849"/>
          <a:ext cx="5607050" cy="615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Collaborative Learning</a:t>
          </a:r>
        </a:p>
      </dsp:txBody>
      <dsp:txXfrm>
        <a:off x="0" y="1847849"/>
        <a:ext cx="5607050" cy="615949"/>
      </dsp:txXfrm>
    </dsp:sp>
    <dsp:sp modelId="{D5F5D0E9-A145-4251-95C8-3FB753B2A50C}">
      <dsp:nvSpPr>
        <dsp:cNvPr id="0" name=""/>
        <dsp:cNvSpPr/>
      </dsp:nvSpPr>
      <dsp:spPr>
        <a:xfrm>
          <a:off x="0" y="2463799"/>
          <a:ext cx="5607050" cy="0"/>
        </a:xfrm>
        <a:prstGeom prst="line">
          <a:avLst/>
        </a:prstGeom>
        <a:gradFill rotWithShape="0">
          <a:gsLst>
            <a:gs pos="0">
              <a:schemeClr val="accent2">
                <a:hueOff val="2675154"/>
                <a:satOff val="-3337"/>
                <a:lumOff val="785"/>
                <a:alphaOff val="0"/>
                <a:shade val="51000"/>
                <a:satMod val="130000"/>
              </a:schemeClr>
            </a:gs>
            <a:gs pos="80000">
              <a:schemeClr val="accent2">
                <a:hueOff val="2675154"/>
                <a:satOff val="-3337"/>
                <a:lumOff val="785"/>
                <a:alphaOff val="0"/>
                <a:shade val="93000"/>
                <a:satMod val="130000"/>
              </a:schemeClr>
            </a:gs>
            <a:gs pos="100000">
              <a:schemeClr val="accent2">
                <a:hueOff val="2675154"/>
                <a:satOff val="-3337"/>
                <a:lumOff val="785"/>
                <a:alphaOff val="0"/>
                <a:shade val="94000"/>
                <a:satMod val="135000"/>
              </a:schemeClr>
            </a:gs>
          </a:gsLst>
          <a:lin ang="16200000" scaled="0"/>
        </a:gradFill>
        <a:ln w="9525" cap="flat" cmpd="sng" algn="ctr">
          <a:solidFill>
            <a:schemeClr val="accent2">
              <a:hueOff val="2675154"/>
              <a:satOff val="-3337"/>
              <a:lumOff val="785"/>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428D75E-F452-486F-8475-F647DEFB210A}">
      <dsp:nvSpPr>
        <dsp:cNvPr id="0" name=""/>
        <dsp:cNvSpPr/>
      </dsp:nvSpPr>
      <dsp:spPr>
        <a:xfrm>
          <a:off x="0" y="2463799"/>
          <a:ext cx="5607050" cy="615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Discussions with Diverse Others</a:t>
          </a:r>
        </a:p>
      </dsp:txBody>
      <dsp:txXfrm>
        <a:off x="0" y="2463799"/>
        <a:ext cx="5607050" cy="615949"/>
      </dsp:txXfrm>
    </dsp:sp>
    <dsp:sp modelId="{7A2E03C4-2B53-499E-B922-47B8B54B4E96}">
      <dsp:nvSpPr>
        <dsp:cNvPr id="0" name=""/>
        <dsp:cNvSpPr/>
      </dsp:nvSpPr>
      <dsp:spPr>
        <a:xfrm>
          <a:off x="0" y="3079749"/>
          <a:ext cx="5607050" cy="0"/>
        </a:xfrm>
        <a:prstGeom prst="line">
          <a:avLst/>
        </a:prstGeom>
        <a:gradFill rotWithShape="0">
          <a:gsLst>
            <a:gs pos="0">
              <a:schemeClr val="accent2">
                <a:hueOff val="3343942"/>
                <a:satOff val="-4171"/>
                <a:lumOff val="981"/>
                <a:alphaOff val="0"/>
                <a:shade val="51000"/>
                <a:satMod val="130000"/>
              </a:schemeClr>
            </a:gs>
            <a:gs pos="80000">
              <a:schemeClr val="accent2">
                <a:hueOff val="3343942"/>
                <a:satOff val="-4171"/>
                <a:lumOff val="981"/>
                <a:alphaOff val="0"/>
                <a:shade val="93000"/>
                <a:satMod val="130000"/>
              </a:schemeClr>
            </a:gs>
            <a:gs pos="100000">
              <a:schemeClr val="accent2">
                <a:hueOff val="3343942"/>
                <a:satOff val="-4171"/>
                <a:lumOff val="981"/>
                <a:alphaOff val="0"/>
                <a:shade val="94000"/>
                <a:satMod val="135000"/>
              </a:schemeClr>
            </a:gs>
          </a:gsLst>
          <a:lin ang="16200000" scaled="0"/>
        </a:gradFill>
        <a:ln w="9525" cap="flat" cmpd="sng" algn="ctr">
          <a:solidFill>
            <a:schemeClr val="accent2">
              <a:hueOff val="3343942"/>
              <a:satOff val="-4171"/>
              <a:lumOff val="981"/>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099ABA8-07FA-4064-A5C7-4DFD68AF3FF2}">
      <dsp:nvSpPr>
        <dsp:cNvPr id="0" name=""/>
        <dsp:cNvSpPr/>
      </dsp:nvSpPr>
      <dsp:spPr>
        <a:xfrm>
          <a:off x="0" y="3079749"/>
          <a:ext cx="5607050" cy="615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Student-Faculty Interactions</a:t>
          </a:r>
        </a:p>
      </dsp:txBody>
      <dsp:txXfrm>
        <a:off x="0" y="3079749"/>
        <a:ext cx="5607050" cy="615949"/>
      </dsp:txXfrm>
    </dsp:sp>
    <dsp:sp modelId="{6B4DAEDE-9F85-498F-8C6A-C343D01DF39C}">
      <dsp:nvSpPr>
        <dsp:cNvPr id="0" name=""/>
        <dsp:cNvSpPr/>
      </dsp:nvSpPr>
      <dsp:spPr>
        <a:xfrm>
          <a:off x="0" y="3695699"/>
          <a:ext cx="5607050" cy="0"/>
        </a:xfrm>
        <a:prstGeom prst="line">
          <a:avLst/>
        </a:prstGeom>
        <a:gradFill rotWithShape="0">
          <a:gsLst>
            <a:gs pos="0">
              <a:schemeClr val="accent2">
                <a:hueOff val="4012731"/>
                <a:satOff val="-5005"/>
                <a:lumOff val="1177"/>
                <a:alphaOff val="0"/>
                <a:shade val="51000"/>
                <a:satMod val="130000"/>
              </a:schemeClr>
            </a:gs>
            <a:gs pos="80000">
              <a:schemeClr val="accent2">
                <a:hueOff val="4012731"/>
                <a:satOff val="-5005"/>
                <a:lumOff val="1177"/>
                <a:alphaOff val="0"/>
                <a:shade val="93000"/>
                <a:satMod val="130000"/>
              </a:schemeClr>
            </a:gs>
            <a:gs pos="100000">
              <a:schemeClr val="accent2">
                <a:hueOff val="4012731"/>
                <a:satOff val="-5005"/>
                <a:lumOff val="1177"/>
                <a:alphaOff val="0"/>
                <a:shade val="94000"/>
                <a:satMod val="135000"/>
              </a:schemeClr>
            </a:gs>
          </a:gsLst>
          <a:lin ang="16200000" scaled="0"/>
        </a:gradFill>
        <a:ln w="9525" cap="flat" cmpd="sng" algn="ctr">
          <a:solidFill>
            <a:schemeClr val="accent2">
              <a:hueOff val="4012731"/>
              <a:satOff val="-5005"/>
              <a:lumOff val="117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137549C-CF63-4725-B25D-8E3E83A09860}">
      <dsp:nvSpPr>
        <dsp:cNvPr id="0" name=""/>
        <dsp:cNvSpPr/>
      </dsp:nvSpPr>
      <dsp:spPr>
        <a:xfrm>
          <a:off x="0" y="3695699"/>
          <a:ext cx="5607050" cy="615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Quality of Interactions</a:t>
          </a:r>
        </a:p>
      </dsp:txBody>
      <dsp:txXfrm>
        <a:off x="0" y="3695699"/>
        <a:ext cx="5607050" cy="615949"/>
      </dsp:txXfrm>
    </dsp:sp>
    <dsp:sp modelId="{5E56B32D-116D-4056-A29E-005164939F1E}">
      <dsp:nvSpPr>
        <dsp:cNvPr id="0" name=""/>
        <dsp:cNvSpPr/>
      </dsp:nvSpPr>
      <dsp:spPr>
        <a:xfrm>
          <a:off x="0" y="4311649"/>
          <a:ext cx="5607050" cy="0"/>
        </a:xfrm>
        <a:prstGeom prst="line">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05A6020-F4DB-43DA-B0CD-18FA3D2FF546}">
      <dsp:nvSpPr>
        <dsp:cNvPr id="0" name=""/>
        <dsp:cNvSpPr/>
      </dsp:nvSpPr>
      <dsp:spPr>
        <a:xfrm>
          <a:off x="0" y="4311649"/>
          <a:ext cx="5607050" cy="615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Supportive Environment</a:t>
          </a:r>
        </a:p>
      </dsp:txBody>
      <dsp:txXfrm>
        <a:off x="0" y="4311649"/>
        <a:ext cx="5607050" cy="6159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490B64-0B28-4FDC-AC5B-8D04C9A43B02}">
      <dsp:nvSpPr>
        <dsp:cNvPr id="0" name=""/>
        <dsp:cNvSpPr/>
      </dsp:nvSpPr>
      <dsp:spPr>
        <a:xfrm>
          <a:off x="0" y="0"/>
          <a:ext cx="5607050" cy="0"/>
        </a:xfrm>
        <a:prstGeom prst="lin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A766FF0-BE39-4398-8EEB-E43E3A453E77}">
      <dsp:nvSpPr>
        <dsp:cNvPr id="0" name=""/>
        <dsp:cNvSpPr/>
      </dsp:nvSpPr>
      <dsp:spPr>
        <a:xfrm>
          <a:off x="0" y="0"/>
          <a:ext cx="5607050" cy="615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Higher-Order Learning</a:t>
          </a:r>
        </a:p>
      </dsp:txBody>
      <dsp:txXfrm>
        <a:off x="0" y="0"/>
        <a:ext cx="5607050" cy="615949"/>
      </dsp:txXfrm>
    </dsp:sp>
    <dsp:sp modelId="{DF4D6CA9-F22A-49ED-85D4-6B342CA5CAA7}">
      <dsp:nvSpPr>
        <dsp:cNvPr id="0" name=""/>
        <dsp:cNvSpPr/>
      </dsp:nvSpPr>
      <dsp:spPr>
        <a:xfrm>
          <a:off x="0" y="615949"/>
          <a:ext cx="5607050" cy="0"/>
        </a:xfrm>
        <a:prstGeom prst="line">
          <a:avLst/>
        </a:prstGeom>
        <a:gradFill rotWithShape="0">
          <a:gsLst>
            <a:gs pos="0">
              <a:schemeClr val="accent2">
                <a:hueOff val="668788"/>
                <a:satOff val="-834"/>
                <a:lumOff val="196"/>
                <a:alphaOff val="0"/>
                <a:shade val="51000"/>
                <a:satMod val="130000"/>
              </a:schemeClr>
            </a:gs>
            <a:gs pos="80000">
              <a:schemeClr val="accent2">
                <a:hueOff val="668788"/>
                <a:satOff val="-834"/>
                <a:lumOff val="196"/>
                <a:alphaOff val="0"/>
                <a:shade val="93000"/>
                <a:satMod val="130000"/>
              </a:schemeClr>
            </a:gs>
            <a:gs pos="100000">
              <a:schemeClr val="accent2">
                <a:hueOff val="668788"/>
                <a:satOff val="-834"/>
                <a:lumOff val="196"/>
                <a:alphaOff val="0"/>
                <a:shade val="94000"/>
                <a:satMod val="135000"/>
              </a:schemeClr>
            </a:gs>
          </a:gsLst>
          <a:lin ang="16200000" scaled="0"/>
        </a:gradFill>
        <a:ln w="9525" cap="flat" cmpd="sng" algn="ctr">
          <a:solidFill>
            <a:schemeClr val="accent2">
              <a:hueOff val="668788"/>
              <a:satOff val="-834"/>
              <a:lumOff val="19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F4C6C13-8074-4141-93D5-4B07F0DBCCAF}">
      <dsp:nvSpPr>
        <dsp:cNvPr id="0" name=""/>
        <dsp:cNvSpPr/>
      </dsp:nvSpPr>
      <dsp:spPr>
        <a:xfrm>
          <a:off x="0" y="615949"/>
          <a:ext cx="5607050" cy="615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Reflecting and Integrative Learning</a:t>
          </a:r>
        </a:p>
      </dsp:txBody>
      <dsp:txXfrm>
        <a:off x="0" y="615949"/>
        <a:ext cx="5607050" cy="615949"/>
      </dsp:txXfrm>
    </dsp:sp>
    <dsp:sp modelId="{E5EEB9A7-8A2D-486D-8FEA-89298A586663}">
      <dsp:nvSpPr>
        <dsp:cNvPr id="0" name=""/>
        <dsp:cNvSpPr/>
      </dsp:nvSpPr>
      <dsp:spPr>
        <a:xfrm>
          <a:off x="0" y="1231899"/>
          <a:ext cx="5607050" cy="0"/>
        </a:xfrm>
        <a:prstGeom prst="line">
          <a:avLst/>
        </a:prstGeom>
        <a:gradFill rotWithShape="0">
          <a:gsLst>
            <a:gs pos="0">
              <a:schemeClr val="accent2">
                <a:hueOff val="1337577"/>
                <a:satOff val="-1668"/>
                <a:lumOff val="392"/>
                <a:alphaOff val="0"/>
                <a:shade val="51000"/>
                <a:satMod val="130000"/>
              </a:schemeClr>
            </a:gs>
            <a:gs pos="80000">
              <a:schemeClr val="accent2">
                <a:hueOff val="1337577"/>
                <a:satOff val="-1668"/>
                <a:lumOff val="392"/>
                <a:alphaOff val="0"/>
                <a:shade val="93000"/>
                <a:satMod val="130000"/>
              </a:schemeClr>
            </a:gs>
            <a:gs pos="100000">
              <a:schemeClr val="accent2">
                <a:hueOff val="1337577"/>
                <a:satOff val="-1668"/>
                <a:lumOff val="392"/>
                <a:alphaOff val="0"/>
                <a:shade val="94000"/>
                <a:satMod val="135000"/>
              </a:schemeClr>
            </a:gs>
          </a:gsLst>
          <a:lin ang="16200000" scaled="0"/>
        </a:gradFill>
        <a:ln w="9525" cap="flat" cmpd="sng" algn="ctr">
          <a:solidFill>
            <a:schemeClr val="accent2">
              <a:hueOff val="1337577"/>
              <a:satOff val="-1668"/>
              <a:lumOff val="392"/>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AECBBF9-2819-4926-8187-A14E197051A4}">
      <dsp:nvSpPr>
        <dsp:cNvPr id="0" name=""/>
        <dsp:cNvSpPr/>
      </dsp:nvSpPr>
      <dsp:spPr>
        <a:xfrm>
          <a:off x="0" y="1231899"/>
          <a:ext cx="5607050" cy="615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Learning Strategies</a:t>
          </a:r>
        </a:p>
      </dsp:txBody>
      <dsp:txXfrm>
        <a:off x="0" y="1231899"/>
        <a:ext cx="5607050" cy="615949"/>
      </dsp:txXfrm>
    </dsp:sp>
    <dsp:sp modelId="{875E5F66-DBDF-4554-8089-4D3630B8B8B0}">
      <dsp:nvSpPr>
        <dsp:cNvPr id="0" name=""/>
        <dsp:cNvSpPr/>
      </dsp:nvSpPr>
      <dsp:spPr>
        <a:xfrm>
          <a:off x="0" y="1847849"/>
          <a:ext cx="5607050" cy="0"/>
        </a:xfrm>
        <a:prstGeom prst="line">
          <a:avLst/>
        </a:prstGeom>
        <a:gradFill rotWithShape="0">
          <a:gsLst>
            <a:gs pos="0">
              <a:schemeClr val="accent2">
                <a:hueOff val="2006365"/>
                <a:satOff val="-2502"/>
                <a:lumOff val="588"/>
                <a:alphaOff val="0"/>
                <a:shade val="51000"/>
                <a:satMod val="130000"/>
              </a:schemeClr>
            </a:gs>
            <a:gs pos="80000">
              <a:schemeClr val="accent2">
                <a:hueOff val="2006365"/>
                <a:satOff val="-2502"/>
                <a:lumOff val="588"/>
                <a:alphaOff val="0"/>
                <a:shade val="93000"/>
                <a:satMod val="130000"/>
              </a:schemeClr>
            </a:gs>
            <a:gs pos="100000">
              <a:schemeClr val="accent2">
                <a:hueOff val="2006365"/>
                <a:satOff val="-2502"/>
                <a:lumOff val="588"/>
                <a:alphaOff val="0"/>
                <a:shade val="94000"/>
                <a:satMod val="135000"/>
              </a:schemeClr>
            </a:gs>
          </a:gsLst>
          <a:lin ang="16200000" scaled="0"/>
        </a:gradFill>
        <a:ln w="9525" cap="flat" cmpd="sng" algn="ctr">
          <a:solidFill>
            <a:schemeClr val="accent2">
              <a:hueOff val="2006365"/>
              <a:satOff val="-2502"/>
              <a:lumOff val="58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5357500-8E1F-4523-B505-6230600CBD4B}">
      <dsp:nvSpPr>
        <dsp:cNvPr id="0" name=""/>
        <dsp:cNvSpPr/>
      </dsp:nvSpPr>
      <dsp:spPr>
        <a:xfrm>
          <a:off x="0" y="1847849"/>
          <a:ext cx="5607050" cy="615949"/>
        </a:xfrm>
        <a:prstGeom prst="rect">
          <a:avLst/>
        </a:prstGeom>
        <a:solidFill>
          <a:srgbClr val="CEB779"/>
        </a:solid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Collaborative Learning</a:t>
          </a:r>
        </a:p>
      </dsp:txBody>
      <dsp:txXfrm>
        <a:off x="0" y="1847849"/>
        <a:ext cx="5607050" cy="615949"/>
      </dsp:txXfrm>
    </dsp:sp>
    <dsp:sp modelId="{D5F5D0E9-A145-4251-95C8-3FB753B2A50C}">
      <dsp:nvSpPr>
        <dsp:cNvPr id="0" name=""/>
        <dsp:cNvSpPr/>
      </dsp:nvSpPr>
      <dsp:spPr>
        <a:xfrm>
          <a:off x="0" y="2463799"/>
          <a:ext cx="5607050" cy="0"/>
        </a:xfrm>
        <a:prstGeom prst="line">
          <a:avLst/>
        </a:prstGeom>
        <a:gradFill rotWithShape="0">
          <a:gsLst>
            <a:gs pos="0">
              <a:schemeClr val="accent2">
                <a:hueOff val="2675154"/>
                <a:satOff val="-3337"/>
                <a:lumOff val="785"/>
                <a:alphaOff val="0"/>
                <a:shade val="51000"/>
                <a:satMod val="130000"/>
              </a:schemeClr>
            </a:gs>
            <a:gs pos="80000">
              <a:schemeClr val="accent2">
                <a:hueOff val="2675154"/>
                <a:satOff val="-3337"/>
                <a:lumOff val="785"/>
                <a:alphaOff val="0"/>
                <a:shade val="93000"/>
                <a:satMod val="130000"/>
              </a:schemeClr>
            </a:gs>
            <a:gs pos="100000">
              <a:schemeClr val="accent2">
                <a:hueOff val="2675154"/>
                <a:satOff val="-3337"/>
                <a:lumOff val="785"/>
                <a:alphaOff val="0"/>
                <a:shade val="94000"/>
                <a:satMod val="135000"/>
              </a:schemeClr>
            </a:gs>
          </a:gsLst>
          <a:lin ang="16200000" scaled="0"/>
        </a:gradFill>
        <a:ln w="9525" cap="flat" cmpd="sng" algn="ctr">
          <a:solidFill>
            <a:schemeClr val="accent2">
              <a:hueOff val="2675154"/>
              <a:satOff val="-3337"/>
              <a:lumOff val="785"/>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428D75E-F452-486F-8475-F647DEFB210A}">
      <dsp:nvSpPr>
        <dsp:cNvPr id="0" name=""/>
        <dsp:cNvSpPr/>
      </dsp:nvSpPr>
      <dsp:spPr>
        <a:xfrm>
          <a:off x="0" y="2463799"/>
          <a:ext cx="5607050" cy="615949"/>
        </a:xfrm>
        <a:prstGeom prst="rect">
          <a:avLst/>
        </a:prstGeom>
        <a:solidFill>
          <a:srgbClr val="CEB779"/>
        </a:solid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Discussions with Diverse Others</a:t>
          </a:r>
        </a:p>
      </dsp:txBody>
      <dsp:txXfrm>
        <a:off x="0" y="2463799"/>
        <a:ext cx="5607050" cy="615949"/>
      </dsp:txXfrm>
    </dsp:sp>
    <dsp:sp modelId="{7A2E03C4-2B53-499E-B922-47B8B54B4E96}">
      <dsp:nvSpPr>
        <dsp:cNvPr id="0" name=""/>
        <dsp:cNvSpPr/>
      </dsp:nvSpPr>
      <dsp:spPr>
        <a:xfrm>
          <a:off x="0" y="3079749"/>
          <a:ext cx="5607050" cy="0"/>
        </a:xfrm>
        <a:prstGeom prst="line">
          <a:avLst/>
        </a:prstGeom>
        <a:gradFill rotWithShape="0">
          <a:gsLst>
            <a:gs pos="0">
              <a:schemeClr val="accent2">
                <a:hueOff val="3343942"/>
                <a:satOff val="-4171"/>
                <a:lumOff val="981"/>
                <a:alphaOff val="0"/>
                <a:shade val="51000"/>
                <a:satMod val="130000"/>
              </a:schemeClr>
            </a:gs>
            <a:gs pos="80000">
              <a:schemeClr val="accent2">
                <a:hueOff val="3343942"/>
                <a:satOff val="-4171"/>
                <a:lumOff val="981"/>
                <a:alphaOff val="0"/>
                <a:shade val="93000"/>
                <a:satMod val="130000"/>
              </a:schemeClr>
            </a:gs>
            <a:gs pos="100000">
              <a:schemeClr val="accent2">
                <a:hueOff val="3343942"/>
                <a:satOff val="-4171"/>
                <a:lumOff val="981"/>
                <a:alphaOff val="0"/>
                <a:shade val="94000"/>
                <a:satMod val="135000"/>
              </a:schemeClr>
            </a:gs>
          </a:gsLst>
          <a:lin ang="16200000" scaled="0"/>
        </a:gradFill>
        <a:ln w="9525" cap="flat" cmpd="sng" algn="ctr">
          <a:solidFill>
            <a:schemeClr val="accent2">
              <a:hueOff val="3343942"/>
              <a:satOff val="-4171"/>
              <a:lumOff val="981"/>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099ABA8-07FA-4064-A5C7-4DFD68AF3FF2}">
      <dsp:nvSpPr>
        <dsp:cNvPr id="0" name=""/>
        <dsp:cNvSpPr/>
      </dsp:nvSpPr>
      <dsp:spPr>
        <a:xfrm>
          <a:off x="0" y="3079749"/>
          <a:ext cx="5607050" cy="615949"/>
        </a:xfrm>
        <a:prstGeom prst="rect">
          <a:avLst/>
        </a:prstGeom>
        <a:solidFill>
          <a:srgbClr val="CEB779"/>
        </a:solid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Student-Faculty Interactions</a:t>
          </a:r>
        </a:p>
      </dsp:txBody>
      <dsp:txXfrm>
        <a:off x="0" y="3079749"/>
        <a:ext cx="5607050" cy="615949"/>
      </dsp:txXfrm>
    </dsp:sp>
    <dsp:sp modelId="{6B4DAEDE-9F85-498F-8C6A-C343D01DF39C}">
      <dsp:nvSpPr>
        <dsp:cNvPr id="0" name=""/>
        <dsp:cNvSpPr/>
      </dsp:nvSpPr>
      <dsp:spPr>
        <a:xfrm>
          <a:off x="0" y="3695699"/>
          <a:ext cx="5607050" cy="0"/>
        </a:xfrm>
        <a:prstGeom prst="line">
          <a:avLst/>
        </a:prstGeom>
        <a:gradFill rotWithShape="0">
          <a:gsLst>
            <a:gs pos="0">
              <a:schemeClr val="accent2">
                <a:hueOff val="4012731"/>
                <a:satOff val="-5005"/>
                <a:lumOff val="1177"/>
                <a:alphaOff val="0"/>
                <a:shade val="51000"/>
                <a:satMod val="130000"/>
              </a:schemeClr>
            </a:gs>
            <a:gs pos="80000">
              <a:schemeClr val="accent2">
                <a:hueOff val="4012731"/>
                <a:satOff val="-5005"/>
                <a:lumOff val="1177"/>
                <a:alphaOff val="0"/>
                <a:shade val="93000"/>
                <a:satMod val="130000"/>
              </a:schemeClr>
            </a:gs>
            <a:gs pos="100000">
              <a:schemeClr val="accent2">
                <a:hueOff val="4012731"/>
                <a:satOff val="-5005"/>
                <a:lumOff val="1177"/>
                <a:alphaOff val="0"/>
                <a:shade val="94000"/>
                <a:satMod val="135000"/>
              </a:schemeClr>
            </a:gs>
          </a:gsLst>
          <a:lin ang="16200000" scaled="0"/>
        </a:gradFill>
        <a:ln w="9525" cap="flat" cmpd="sng" algn="ctr">
          <a:solidFill>
            <a:schemeClr val="accent2">
              <a:hueOff val="4012731"/>
              <a:satOff val="-5005"/>
              <a:lumOff val="117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137549C-CF63-4725-B25D-8E3E83A09860}">
      <dsp:nvSpPr>
        <dsp:cNvPr id="0" name=""/>
        <dsp:cNvSpPr/>
      </dsp:nvSpPr>
      <dsp:spPr>
        <a:xfrm>
          <a:off x="0" y="3695699"/>
          <a:ext cx="5607050" cy="615949"/>
        </a:xfrm>
        <a:prstGeom prst="rect">
          <a:avLst/>
        </a:prstGeom>
        <a:solidFill>
          <a:srgbClr val="CEB779"/>
        </a:solid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Quality of Interactions</a:t>
          </a:r>
        </a:p>
      </dsp:txBody>
      <dsp:txXfrm>
        <a:off x="0" y="3695699"/>
        <a:ext cx="5607050" cy="615949"/>
      </dsp:txXfrm>
    </dsp:sp>
    <dsp:sp modelId="{5E56B32D-116D-4056-A29E-005164939F1E}">
      <dsp:nvSpPr>
        <dsp:cNvPr id="0" name=""/>
        <dsp:cNvSpPr/>
      </dsp:nvSpPr>
      <dsp:spPr>
        <a:xfrm>
          <a:off x="0" y="4311649"/>
          <a:ext cx="5607050" cy="0"/>
        </a:xfrm>
        <a:prstGeom prst="line">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05A6020-F4DB-43DA-B0CD-18FA3D2FF546}">
      <dsp:nvSpPr>
        <dsp:cNvPr id="0" name=""/>
        <dsp:cNvSpPr/>
      </dsp:nvSpPr>
      <dsp:spPr>
        <a:xfrm>
          <a:off x="0" y="4311649"/>
          <a:ext cx="5607050" cy="615949"/>
        </a:xfrm>
        <a:prstGeom prst="rect">
          <a:avLst/>
        </a:prstGeom>
        <a:solidFill>
          <a:srgbClr val="CEB779"/>
        </a:solid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Supportive Environment</a:t>
          </a:r>
        </a:p>
      </dsp:txBody>
      <dsp:txXfrm>
        <a:off x="0" y="4311649"/>
        <a:ext cx="5607050" cy="61594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7AE910-49D2-48A0-966D-B78ACC6A15AB}" type="datetimeFigureOut">
              <a:rPr lang="en-US" smtClean="0"/>
              <a:t>4/5/2022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377406-E77E-4E3C-9A6D-6612951AF8D6}" type="slidenum">
              <a:rPr lang="en-US" smtClean="0"/>
              <a:t>‹#›</a:t>
            </a:fld>
            <a:endParaRPr lang="en-US"/>
          </a:p>
        </p:txBody>
      </p:sp>
    </p:spTree>
    <p:extLst>
      <p:ext uri="{BB962C8B-B14F-4D97-AF65-F5344CB8AC3E}">
        <p14:creationId xmlns:p14="http://schemas.microsoft.com/office/powerpoint/2010/main" val="460795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latin typeface="Calibri" panose="020F0502020204030204" pitchFamily="34" charset="0"/>
              </a:rPr>
              <a:t>Angie</a:t>
            </a:r>
          </a:p>
        </p:txBody>
      </p:sp>
      <p:sp>
        <p:nvSpPr>
          <p:cNvPr id="4" name="Slide Number Placeholder 3"/>
          <p:cNvSpPr>
            <a:spLocks noGrp="1"/>
          </p:cNvSpPr>
          <p:nvPr>
            <p:ph type="sldNum" sz="quarter" idx="5"/>
          </p:nvPr>
        </p:nvSpPr>
        <p:spPr/>
        <p:txBody>
          <a:bodyPr/>
          <a:lstStyle/>
          <a:p>
            <a:fld id="{DF377406-E77E-4E3C-9A6D-6612951AF8D6}" type="slidenum">
              <a:rPr lang="en-US" smtClean="0"/>
              <a:t>2</a:t>
            </a:fld>
            <a:endParaRPr lang="en-US"/>
          </a:p>
        </p:txBody>
      </p:sp>
    </p:spTree>
    <p:extLst>
      <p:ext uri="{BB962C8B-B14F-4D97-AF65-F5344CB8AC3E}">
        <p14:creationId xmlns:p14="http://schemas.microsoft.com/office/powerpoint/2010/main" val="1912603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latin typeface="Calibri" panose="020F0502020204030204" pitchFamily="34" charset="0"/>
              </a:rPr>
              <a:t>Angie</a:t>
            </a:r>
          </a:p>
        </p:txBody>
      </p:sp>
      <p:sp>
        <p:nvSpPr>
          <p:cNvPr id="4" name="Slide Number Placeholder 3"/>
          <p:cNvSpPr>
            <a:spLocks noGrp="1"/>
          </p:cNvSpPr>
          <p:nvPr>
            <p:ph type="sldNum" sz="quarter" idx="5"/>
          </p:nvPr>
        </p:nvSpPr>
        <p:spPr/>
        <p:txBody>
          <a:bodyPr/>
          <a:lstStyle/>
          <a:p>
            <a:fld id="{DF377406-E77E-4E3C-9A6D-6612951AF8D6}" type="slidenum">
              <a:rPr lang="en-US" smtClean="0"/>
              <a:t>17</a:t>
            </a:fld>
            <a:endParaRPr lang="en-US"/>
          </a:p>
        </p:txBody>
      </p:sp>
    </p:spTree>
    <p:extLst>
      <p:ext uri="{BB962C8B-B14F-4D97-AF65-F5344CB8AC3E}">
        <p14:creationId xmlns:p14="http://schemas.microsoft.com/office/powerpoint/2010/main" val="2632316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latin typeface="Calibri" panose="020F0502020204030204" pitchFamily="34" charset="0"/>
              </a:rPr>
              <a:t>Angie</a:t>
            </a:r>
          </a:p>
        </p:txBody>
      </p:sp>
      <p:sp>
        <p:nvSpPr>
          <p:cNvPr id="4" name="Slide Number Placeholder 3"/>
          <p:cNvSpPr>
            <a:spLocks noGrp="1"/>
          </p:cNvSpPr>
          <p:nvPr>
            <p:ph type="sldNum" sz="quarter" idx="5"/>
          </p:nvPr>
        </p:nvSpPr>
        <p:spPr/>
        <p:txBody>
          <a:bodyPr/>
          <a:lstStyle/>
          <a:p>
            <a:fld id="{DF377406-E77E-4E3C-9A6D-6612951AF8D6}" type="slidenum">
              <a:rPr lang="en-US" smtClean="0"/>
              <a:t>18</a:t>
            </a:fld>
            <a:endParaRPr lang="en-US"/>
          </a:p>
        </p:txBody>
      </p:sp>
    </p:spTree>
    <p:extLst>
      <p:ext uri="{BB962C8B-B14F-4D97-AF65-F5344CB8AC3E}">
        <p14:creationId xmlns:p14="http://schemas.microsoft.com/office/powerpoint/2010/main" val="3647995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latin typeface="Calibri" panose="020F0502020204030204" pitchFamily="34" charset="0"/>
              </a:rPr>
              <a:t>Angie</a:t>
            </a:r>
          </a:p>
        </p:txBody>
      </p:sp>
      <p:sp>
        <p:nvSpPr>
          <p:cNvPr id="4" name="Slide Number Placeholder 3"/>
          <p:cNvSpPr>
            <a:spLocks noGrp="1"/>
          </p:cNvSpPr>
          <p:nvPr>
            <p:ph type="sldNum" sz="quarter" idx="5"/>
          </p:nvPr>
        </p:nvSpPr>
        <p:spPr/>
        <p:txBody>
          <a:bodyPr/>
          <a:lstStyle/>
          <a:p>
            <a:fld id="{DF377406-E77E-4E3C-9A6D-6612951AF8D6}" type="slidenum">
              <a:rPr lang="en-US" smtClean="0"/>
              <a:t>19</a:t>
            </a:fld>
            <a:endParaRPr lang="en-US"/>
          </a:p>
        </p:txBody>
      </p:sp>
    </p:spTree>
    <p:extLst>
      <p:ext uri="{BB962C8B-B14F-4D97-AF65-F5344CB8AC3E}">
        <p14:creationId xmlns:p14="http://schemas.microsoft.com/office/powerpoint/2010/main" val="6129407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latin typeface="Calibri" panose="020F0502020204030204" pitchFamily="34" charset="0"/>
              </a:rPr>
              <a:t>Angie</a:t>
            </a:r>
          </a:p>
        </p:txBody>
      </p:sp>
      <p:sp>
        <p:nvSpPr>
          <p:cNvPr id="4" name="Slide Number Placeholder 3"/>
          <p:cNvSpPr>
            <a:spLocks noGrp="1"/>
          </p:cNvSpPr>
          <p:nvPr>
            <p:ph type="sldNum" sz="quarter" idx="5"/>
          </p:nvPr>
        </p:nvSpPr>
        <p:spPr/>
        <p:txBody>
          <a:bodyPr/>
          <a:lstStyle/>
          <a:p>
            <a:fld id="{DF377406-E77E-4E3C-9A6D-6612951AF8D6}" type="slidenum">
              <a:rPr lang="en-US" smtClean="0"/>
              <a:t>20</a:t>
            </a:fld>
            <a:endParaRPr lang="en-US"/>
          </a:p>
        </p:txBody>
      </p:sp>
    </p:spTree>
    <p:extLst>
      <p:ext uri="{BB962C8B-B14F-4D97-AF65-F5344CB8AC3E}">
        <p14:creationId xmlns:p14="http://schemas.microsoft.com/office/powerpoint/2010/main" val="364884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latin typeface="Calibri" panose="020F0502020204030204" pitchFamily="34" charset="0"/>
              </a:rPr>
              <a:t>Angie</a:t>
            </a:r>
          </a:p>
        </p:txBody>
      </p:sp>
      <p:sp>
        <p:nvSpPr>
          <p:cNvPr id="4" name="Slide Number Placeholder 3"/>
          <p:cNvSpPr>
            <a:spLocks noGrp="1"/>
          </p:cNvSpPr>
          <p:nvPr>
            <p:ph type="sldNum" sz="quarter" idx="5"/>
          </p:nvPr>
        </p:nvSpPr>
        <p:spPr/>
        <p:txBody>
          <a:bodyPr/>
          <a:lstStyle/>
          <a:p>
            <a:fld id="{DF377406-E77E-4E3C-9A6D-6612951AF8D6}" type="slidenum">
              <a:rPr lang="en-US" smtClean="0"/>
              <a:t>21</a:t>
            </a:fld>
            <a:endParaRPr lang="en-US"/>
          </a:p>
        </p:txBody>
      </p:sp>
    </p:spTree>
    <p:extLst>
      <p:ext uri="{BB962C8B-B14F-4D97-AF65-F5344CB8AC3E}">
        <p14:creationId xmlns:p14="http://schemas.microsoft.com/office/powerpoint/2010/main" val="14652219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latin typeface="Calibri" panose="020F0502020204030204" pitchFamily="34" charset="0"/>
              </a:rPr>
              <a:t>Angie</a:t>
            </a:r>
          </a:p>
        </p:txBody>
      </p:sp>
      <p:sp>
        <p:nvSpPr>
          <p:cNvPr id="4" name="Slide Number Placeholder 3"/>
          <p:cNvSpPr>
            <a:spLocks noGrp="1"/>
          </p:cNvSpPr>
          <p:nvPr>
            <p:ph type="sldNum" sz="quarter" idx="5"/>
          </p:nvPr>
        </p:nvSpPr>
        <p:spPr/>
        <p:txBody>
          <a:bodyPr/>
          <a:lstStyle/>
          <a:p>
            <a:fld id="{DF377406-E77E-4E3C-9A6D-6612951AF8D6}" type="slidenum">
              <a:rPr lang="en-US" smtClean="0"/>
              <a:t>22</a:t>
            </a:fld>
            <a:endParaRPr lang="en-US"/>
          </a:p>
        </p:txBody>
      </p:sp>
    </p:spTree>
    <p:extLst>
      <p:ext uri="{BB962C8B-B14F-4D97-AF65-F5344CB8AC3E}">
        <p14:creationId xmlns:p14="http://schemas.microsoft.com/office/powerpoint/2010/main" val="39624163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latin typeface="Calibri" panose="020F0502020204030204" pitchFamily="34" charset="0"/>
              </a:rPr>
              <a:t>Angie</a:t>
            </a:r>
          </a:p>
        </p:txBody>
      </p:sp>
      <p:sp>
        <p:nvSpPr>
          <p:cNvPr id="4" name="Slide Number Placeholder 3"/>
          <p:cNvSpPr>
            <a:spLocks noGrp="1"/>
          </p:cNvSpPr>
          <p:nvPr>
            <p:ph type="sldNum" sz="quarter" idx="5"/>
          </p:nvPr>
        </p:nvSpPr>
        <p:spPr/>
        <p:txBody>
          <a:bodyPr/>
          <a:lstStyle/>
          <a:p>
            <a:fld id="{DF377406-E77E-4E3C-9A6D-6612951AF8D6}" type="slidenum">
              <a:rPr lang="en-US" smtClean="0"/>
              <a:t>23</a:t>
            </a:fld>
            <a:endParaRPr lang="en-US"/>
          </a:p>
        </p:txBody>
      </p:sp>
    </p:spTree>
    <p:extLst>
      <p:ext uri="{BB962C8B-B14F-4D97-AF65-F5344CB8AC3E}">
        <p14:creationId xmlns:p14="http://schemas.microsoft.com/office/powerpoint/2010/main" val="31931290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latin typeface="Calibri" panose="020F0502020204030204" pitchFamily="34" charset="0"/>
              </a:rPr>
              <a:t>Angie</a:t>
            </a:r>
          </a:p>
        </p:txBody>
      </p:sp>
      <p:sp>
        <p:nvSpPr>
          <p:cNvPr id="4" name="Slide Number Placeholder 3"/>
          <p:cNvSpPr>
            <a:spLocks noGrp="1"/>
          </p:cNvSpPr>
          <p:nvPr>
            <p:ph type="sldNum" sz="quarter" idx="5"/>
          </p:nvPr>
        </p:nvSpPr>
        <p:spPr/>
        <p:txBody>
          <a:bodyPr/>
          <a:lstStyle/>
          <a:p>
            <a:fld id="{DF377406-E77E-4E3C-9A6D-6612951AF8D6}" type="slidenum">
              <a:rPr lang="en-US" smtClean="0"/>
              <a:t>24</a:t>
            </a:fld>
            <a:endParaRPr lang="en-US"/>
          </a:p>
        </p:txBody>
      </p:sp>
    </p:spTree>
    <p:extLst>
      <p:ext uri="{BB962C8B-B14F-4D97-AF65-F5344CB8AC3E}">
        <p14:creationId xmlns:p14="http://schemas.microsoft.com/office/powerpoint/2010/main" val="5786033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latin typeface="Calibri" panose="020F0502020204030204" pitchFamily="34" charset="0"/>
              </a:rPr>
              <a:t>Angie</a:t>
            </a:r>
          </a:p>
        </p:txBody>
      </p:sp>
      <p:sp>
        <p:nvSpPr>
          <p:cNvPr id="4" name="Slide Number Placeholder 3"/>
          <p:cNvSpPr>
            <a:spLocks noGrp="1"/>
          </p:cNvSpPr>
          <p:nvPr>
            <p:ph type="sldNum" sz="quarter" idx="5"/>
          </p:nvPr>
        </p:nvSpPr>
        <p:spPr/>
        <p:txBody>
          <a:bodyPr/>
          <a:lstStyle/>
          <a:p>
            <a:fld id="{DF377406-E77E-4E3C-9A6D-6612951AF8D6}" type="slidenum">
              <a:rPr lang="en-US" smtClean="0"/>
              <a:t>25</a:t>
            </a:fld>
            <a:endParaRPr lang="en-US"/>
          </a:p>
        </p:txBody>
      </p:sp>
    </p:spTree>
    <p:extLst>
      <p:ext uri="{BB962C8B-B14F-4D97-AF65-F5344CB8AC3E}">
        <p14:creationId xmlns:p14="http://schemas.microsoft.com/office/powerpoint/2010/main" val="7556377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latin typeface="Calibri" panose="020F0502020204030204" pitchFamily="34" charset="0"/>
              </a:rPr>
              <a:t>Angie</a:t>
            </a:r>
          </a:p>
        </p:txBody>
      </p:sp>
      <p:sp>
        <p:nvSpPr>
          <p:cNvPr id="4" name="Slide Number Placeholder 3"/>
          <p:cNvSpPr>
            <a:spLocks noGrp="1"/>
          </p:cNvSpPr>
          <p:nvPr>
            <p:ph type="sldNum" sz="quarter" idx="5"/>
          </p:nvPr>
        </p:nvSpPr>
        <p:spPr/>
        <p:txBody>
          <a:bodyPr/>
          <a:lstStyle/>
          <a:p>
            <a:fld id="{DF377406-E77E-4E3C-9A6D-6612951AF8D6}" type="slidenum">
              <a:rPr lang="en-US" smtClean="0"/>
              <a:t>26</a:t>
            </a:fld>
            <a:endParaRPr lang="en-US"/>
          </a:p>
        </p:txBody>
      </p:sp>
    </p:spTree>
    <p:extLst>
      <p:ext uri="{BB962C8B-B14F-4D97-AF65-F5344CB8AC3E}">
        <p14:creationId xmlns:p14="http://schemas.microsoft.com/office/powerpoint/2010/main" val="4273067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a:solidFill>
                <a:srgbClr val="000000"/>
              </a:solidFill>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DF377406-E77E-4E3C-9A6D-6612951AF8D6}" type="slidenum">
              <a:rPr lang="en-US" smtClean="0"/>
              <a:t>3</a:t>
            </a:fld>
            <a:endParaRPr lang="en-US"/>
          </a:p>
        </p:txBody>
      </p:sp>
    </p:spTree>
    <p:extLst>
      <p:ext uri="{BB962C8B-B14F-4D97-AF65-F5344CB8AC3E}">
        <p14:creationId xmlns:p14="http://schemas.microsoft.com/office/powerpoint/2010/main" val="11121988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latin typeface="Calibri" panose="020F0502020204030204" pitchFamily="34" charset="0"/>
              </a:rPr>
              <a:t>Angie</a:t>
            </a:r>
          </a:p>
        </p:txBody>
      </p:sp>
      <p:sp>
        <p:nvSpPr>
          <p:cNvPr id="4" name="Slide Number Placeholder 3"/>
          <p:cNvSpPr>
            <a:spLocks noGrp="1"/>
          </p:cNvSpPr>
          <p:nvPr>
            <p:ph type="sldNum" sz="quarter" idx="5"/>
          </p:nvPr>
        </p:nvSpPr>
        <p:spPr/>
        <p:txBody>
          <a:bodyPr/>
          <a:lstStyle/>
          <a:p>
            <a:fld id="{DF377406-E77E-4E3C-9A6D-6612951AF8D6}" type="slidenum">
              <a:rPr lang="en-US" smtClean="0"/>
              <a:t>27</a:t>
            </a:fld>
            <a:endParaRPr lang="en-US"/>
          </a:p>
        </p:txBody>
      </p:sp>
    </p:spTree>
    <p:extLst>
      <p:ext uri="{BB962C8B-B14F-4D97-AF65-F5344CB8AC3E}">
        <p14:creationId xmlns:p14="http://schemas.microsoft.com/office/powerpoint/2010/main" val="25141249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latin typeface="Calibri" panose="020F0502020204030204" pitchFamily="34" charset="0"/>
              </a:rPr>
              <a:t>Angie</a:t>
            </a:r>
          </a:p>
        </p:txBody>
      </p:sp>
      <p:sp>
        <p:nvSpPr>
          <p:cNvPr id="4" name="Slide Number Placeholder 3"/>
          <p:cNvSpPr>
            <a:spLocks noGrp="1"/>
          </p:cNvSpPr>
          <p:nvPr>
            <p:ph type="sldNum" sz="quarter" idx="5"/>
          </p:nvPr>
        </p:nvSpPr>
        <p:spPr/>
        <p:txBody>
          <a:bodyPr/>
          <a:lstStyle/>
          <a:p>
            <a:fld id="{DF377406-E77E-4E3C-9A6D-6612951AF8D6}" type="slidenum">
              <a:rPr lang="en-US" smtClean="0"/>
              <a:t>28</a:t>
            </a:fld>
            <a:endParaRPr lang="en-US"/>
          </a:p>
        </p:txBody>
      </p:sp>
    </p:spTree>
    <p:extLst>
      <p:ext uri="{BB962C8B-B14F-4D97-AF65-F5344CB8AC3E}">
        <p14:creationId xmlns:p14="http://schemas.microsoft.com/office/powerpoint/2010/main" val="39117794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latin typeface="Calibri" panose="020F0502020204030204" pitchFamily="34" charset="0"/>
              </a:rPr>
              <a:t>Angie</a:t>
            </a:r>
          </a:p>
        </p:txBody>
      </p:sp>
      <p:sp>
        <p:nvSpPr>
          <p:cNvPr id="4" name="Slide Number Placeholder 3"/>
          <p:cNvSpPr>
            <a:spLocks noGrp="1"/>
          </p:cNvSpPr>
          <p:nvPr>
            <p:ph type="sldNum" sz="quarter" idx="5"/>
          </p:nvPr>
        </p:nvSpPr>
        <p:spPr/>
        <p:txBody>
          <a:bodyPr/>
          <a:lstStyle/>
          <a:p>
            <a:fld id="{DF377406-E77E-4E3C-9A6D-6612951AF8D6}" type="slidenum">
              <a:rPr lang="en-US" smtClean="0"/>
              <a:t>29</a:t>
            </a:fld>
            <a:endParaRPr lang="en-US"/>
          </a:p>
        </p:txBody>
      </p:sp>
    </p:spTree>
    <p:extLst>
      <p:ext uri="{BB962C8B-B14F-4D97-AF65-F5344CB8AC3E}">
        <p14:creationId xmlns:p14="http://schemas.microsoft.com/office/powerpoint/2010/main" val="6596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latin typeface="Calibri" panose="020F0502020204030204" pitchFamily="34" charset="0"/>
              </a:rPr>
              <a:t>Angie</a:t>
            </a:r>
          </a:p>
        </p:txBody>
      </p:sp>
      <p:sp>
        <p:nvSpPr>
          <p:cNvPr id="4" name="Slide Number Placeholder 3"/>
          <p:cNvSpPr>
            <a:spLocks noGrp="1"/>
          </p:cNvSpPr>
          <p:nvPr>
            <p:ph type="sldNum" sz="quarter" idx="5"/>
          </p:nvPr>
        </p:nvSpPr>
        <p:spPr/>
        <p:txBody>
          <a:bodyPr/>
          <a:lstStyle/>
          <a:p>
            <a:fld id="{DF377406-E77E-4E3C-9A6D-6612951AF8D6}" type="slidenum">
              <a:rPr lang="en-US" smtClean="0"/>
              <a:t>30</a:t>
            </a:fld>
            <a:endParaRPr lang="en-US"/>
          </a:p>
        </p:txBody>
      </p:sp>
    </p:spTree>
    <p:extLst>
      <p:ext uri="{BB962C8B-B14F-4D97-AF65-F5344CB8AC3E}">
        <p14:creationId xmlns:p14="http://schemas.microsoft.com/office/powerpoint/2010/main" val="39287468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a:solidFill>
                <a:srgbClr val="000000"/>
              </a:solidFill>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DF377406-E77E-4E3C-9A6D-6612951AF8D6}" type="slidenum">
              <a:rPr lang="en-US" smtClean="0"/>
              <a:t>31</a:t>
            </a:fld>
            <a:endParaRPr lang="en-US"/>
          </a:p>
        </p:txBody>
      </p:sp>
    </p:spTree>
    <p:extLst>
      <p:ext uri="{BB962C8B-B14F-4D97-AF65-F5344CB8AC3E}">
        <p14:creationId xmlns:p14="http://schemas.microsoft.com/office/powerpoint/2010/main" val="2399280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a:solidFill>
                <a:srgbClr val="000000"/>
              </a:solidFill>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DF377406-E77E-4E3C-9A6D-6612951AF8D6}" type="slidenum">
              <a:rPr lang="en-US" smtClean="0"/>
              <a:t>4</a:t>
            </a:fld>
            <a:endParaRPr lang="en-US"/>
          </a:p>
        </p:txBody>
      </p:sp>
    </p:spTree>
    <p:extLst>
      <p:ext uri="{BB962C8B-B14F-4D97-AF65-F5344CB8AC3E}">
        <p14:creationId xmlns:p14="http://schemas.microsoft.com/office/powerpoint/2010/main" val="2769605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solidFill>
                  <a:srgbClr val="000000"/>
                </a:solidFill>
                <a:latin typeface="Calibri" panose="020F0502020204030204" pitchFamily="34" charset="0"/>
              </a:rPr>
              <a:t>Angie</a:t>
            </a:r>
          </a:p>
        </p:txBody>
      </p:sp>
      <p:sp>
        <p:nvSpPr>
          <p:cNvPr id="4" name="Slide Number Placeholder 3"/>
          <p:cNvSpPr>
            <a:spLocks noGrp="1"/>
          </p:cNvSpPr>
          <p:nvPr>
            <p:ph type="sldNum" sz="quarter" idx="5"/>
          </p:nvPr>
        </p:nvSpPr>
        <p:spPr/>
        <p:txBody>
          <a:bodyPr/>
          <a:lstStyle/>
          <a:p>
            <a:fld id="{DF377406-E77E-4E3C-9A6D-6612951AF8D6}" type="slidenum">
              <a:rPr lang="en-US" smtClean="0"/>
              <a:t>9</a:t>
            </a:fld>
            <a:endParaRPr lang="en-US"/>
          </a:p>
        </p:txBody>
      </p:sp>
    </p:spTree>
    <p:extLst>
      <p:ext uri="{BB962C8B-B14F-4D97-AF65-F5344CB8AC3E}">
        <p14:creationId xmlns:p14="http://schemas.microsoft.com/office/powerpoint/2010/main" val="3738845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solidFill>
                  <a:srgbClr val="000000"/>
                </a:solidFill>
                <a:latin typeface="Calibri" panose="020F0502020204030204" pitchFamily="34" charset="0"/>
              </a:rPr>
              <a:t>Angie</a:t>
            </a:r>
          </a:p>
        </p:txBody>
      </p:sp>
      <p:sp>
        <p:nvSpPr>
          <p:cNvPr id="4" name="Slide Number Placeholder 3"/>
          <p:cNvSpPr>
            <a:spLocks noGrp="1"/>
          </p:cNvSpPr>
          <p:nvPr>
            <p:ph type="sldNum" sz="quarter" idx="5"/>
          </p:nvPr>
        </p:nvSpPr>
        <p:spPr/>
        <p:txBody>
          <a:bodyPr/>
          <a:lstStyle/>
          <a:p>
            <a:fld id="{DF377406-E77E-4E3C-9A6D-6612951AF8D6}" type="slidenum">
              <a:rPr lang="en-US" smtClean="0"/>
              <a:t>12</a:t>
            </a:fld>
            <a:endParaRPr lang="en-US"/>
          </a:p>
        </p:txBody>
      </p:sp>
    </p:spTree>
    <p:extLst>
      <p:ext uri="{BB962C8B-B14F-4D97-AF65-F5344CB8AC3E}">
        <p14:creationId xmlns:p14="http://schemas.microsoft.com/office/powerpoint/2010/main" val="513810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solidFill>
                  <a:srgbClr val="000000"/>
                </a:solidFill>
                <a:latin typeface="Calibri" panose="020F0502020204030204" pitchFamily="34" charset="0"/>
              </a:rPr>
              <a:t>Angie</a:t>
            </a:r>
          </a:p>
        </p:txBody>
      </p:sp>
      <p:sp>
        <p:nvSpPr>
          <p:cNvPr id="4" name="Slide Number Placeholder 3"/>
          <p:cNvSpPr>
            <a:spLocks noGrp="1"/>
          </p:cNvSpPr>
          <p:nvPr>
            <p:ph type="sldNum" sz="quarter" idx="5"/>
          </p:nvPr>
        </p:nvSpPr>
        <p:spPr/>
        <p:txBody>
          <a:bodyPr/>
          <a:lstStyle/>
          <a:p>
            <a:fld id="{DF377406-E77E-4E3C-9A6D-6612951AF8D6}" type="slidenum">
              <a:rPr lang="en-US" smtClean="0"/>
              <a:t>13</a:t>
            </a:fld>
            <a:endParaRPr lang="en-US"/>
          </a:p>
        </p:txBody>
      </p:sp>
    </p:spTree>
    <p:extLst>
      <p:ext uri="{BB962C8B-B14F-4D97-AF65-F5344CB8AC3E}">
        <p14:creationId xmlns:p14="http://schemas.microsoft.com/office/powerpoint/2010/main" val="943305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latin typeface="Calibri" panose="020F0502020204030204" pitchFamily="34" charset="0"/>
              </a:rPr>
              <a:t>Angie</a:t>
            </a:r>
          </a:p>
        </p:txBody>
      </p:sp>
      <p:sp>
        <p:nvSpPr>
          <p:cNvPr id="4" name="Slide Number Placeholder 3"/>
          <p:cNvSpPr>
            <a:spLocks noGrp="1"/>
          </p:cNvSpPr>
          <p:nvPr>
            <p:ph type="sldNum" sz="quarter" idx="5"/>
          </p:nvPr>
        </p:nvSpPr>
        <p:spPr/>
        <p:txBody>
          <a:bodyPr/>
          <a:lstStyle/>
          <a:p>
            <a:fld id="{DF377406-E77E-4E3C-9A6D-6612951AF8D6}" type="slidenum">
              <a:rPr lang="en-US" smtClean="0"/>
              <a:t>14</a:t>
            </a:fld>
            <a:endParaRPr lang="en-US"/>
          </a:p>
        </p:txBody>
      </p:sp>
    </p:spTree>
    <p:extLst>
      <p:ext uri="{BB962C8B-B14F-4D97-AF65-F5344CB8AC3E}">
        <p14:creationId xmlns:p14="http://schemas.microsoft.com/office/powerpoint/2010/main" val="2930876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latin typeface="Calibri" panose="020F0502020204030204" pitchFamily="34" charset="0"/>
              </a:rPr>
              <a:t>Angie</a:t>
            </a:r>
          </a:p>
        </p:txBody>
      </p:sp>
      <p:sp>
        <p:nvSpPr>
          <p:cNvPr id="4" name="Slide Number Placeholder 3"/>
          <p:cNvSpPr>
            <a:spLocks noGrp="1"/>
          </p:cNvSpPr>
          <p:nvPr>
            <p:ph type="sldNum" sz="quarter" idx="5"/>
          </p:nvPr>
        </p:nvSpPr>
        <p:spPr/>
        <p:txBody>
          <a:bodyPr/>
          <a:lstStyle/>
          <a:p>
            <a:fld id="{DF377406-E77E-4E3C-9A6D-6612951AF8D6}" type="slidenum">
              <a:rPr lang="en-US" smtClean="0"/>
              <a:t>15</a:t>
            </a:fld>
            <a:endParaRPr lang="en-US"/>
          </a:p>
        </p:txBody>
      </p:sp>
    </p:spTree>
    <p:extLst>
      <p:ext uri="{BB962C8B-B14F-4D97-AF65-F5344CB8AC3E}">
        <p14:creationId xmlns:p14="http://schemas.microsoft.com/office/powerpoint/2010/main" val="4127959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latin typeface="Calibri" panose="020F0502020204030204" pitchFamily="34" charset="0"/>
              </a:rPr>
              <a:t>Angie</a:t>
            </a:r>
          </a:p>
        </p:txBody>
      </p:sp>
      <p:sp>
        <p:nvSpPr>
          <p:cNvPr id="4" name="Slide Number Placeholder 3"/>
          <p:cNvSpPr>
            <a:spLocks noGrp="1"/>
          </p:cNvSpPr>
          <p:nvPr>
            <p:ph type="sldNum" sz="quarter" idx="5"/>
          </p:nvPr>
        </p:nvSpPr>
        <p:spPr/>
        <p:txBody>
          <a:bodyPr/>
          <a:lstStyle/>
          <a:p>
            <a:fld id="{DF377406-E77E-4E3C-9A6D-6612951AF8D6}" type="slidenum">
              <a:rPr lang="en-US" smtClean="0"/>
              <a:t>16</a:t>
            </a:fld>
            <a:endParaRPr lang="en-US"/>
          </a:p>
        </p:txBody>
      </p:sp>
    </p:spTree>
    <p:extLst>
      <p:ext uri="{BB962C8B-B14F-4D97-AF65-F5344CB8AC3E}">
        <p14:creationId xmlns:p14="http://schemas.microsoft.com/office/powerpoint/2010/main" val="417632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lvl1pPr algn="ctr">
              <a:defRPr/>
            </a:lvl1p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xfrm>
            <a:off x="508000" y="5807077"/>
            <a:ext cx="2844800" cy="365125"/>
          </a:xfrm>
        </p:spPr>
        <p:txBody>
          <a:bodyPr/>
          <a:lstStyle/>
          <a:p>
            <a:endParaRPr lang="en-US"/>
          </a:p>
        </p:txBody>
      </p:sp>
      <p:sp>
        <p:nvSpPr>
          <p:cNvPr id="5" name="Footer Placeholder 4"/>
          <p:cNvSpPr>
            <a:spLocks noGrp="1"/>
          </p:cNvSpPr>
          <p:nvPr>
            <p:ph type="ftr" sz="quarter" idx="11"/>
          </p:nvPr>
        </p:nvSpPr>
        <p:spPr>
          <a:xfrm>
            <a:off x="4165600" y="5807077"/>
            <a:ext cx="3860800" cy="365125"/>
          </a:xfrm>
        </p:spPr>
        <p:txBody>
          <a:bodyPr/>
          <a:lstStyle/>
          <a:p>
            <a:endParaRPr lang="en-US"/>
          </a:p>
        </p:txBody>
      </p:sp>
      <p:sp>
        <p:nvSpPr>
          <p:cNvPr id="6" name="Slide Number Placeholder 5"/>
          <p:cNvSpPr>
            <a:spLocks noGrp="1"/>
          </p:cNvSpPr>
          <p:nvPr>
            <p:ph type="sldNum" sz="quarter" idx="12"/>
          </p:nvPr>
        </p:nvSpPr>
        <p:spPr>
          <a:xfrm>
            <a:off x="8839200" y="5807077"/>
            <a:ext cx="28448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a:xfrm>
            <a:off x="508000" y="5807077"/>
            <a:ext cx="2844800" cy="365125"/>
          </a:xfrm>
        </p:spPr>
        <p:txBody>
          <a:bodyPr/>
          <a:lstStyle/>
          <a:p>
            <a:endParaRPr lang="en-US"/>
          </a:p>
        </p:txBody>
      </p:sp>
      <p:sp>
        <p:nvSpPr>
          <p:cNvPr id="8" name="Footer Placeholder 4"/>
          <p:cNvSpPr>
            <a:spLocks noGrp="1"/>
          </p:cNvSpPr>
          <p:nvPr>
            <p:ph type="ftr" sz="quarter" idx="11"/>
          </p:nvPr>
        </p:nvSpPr>
        <p:spPr>
          <a:xfrm>
            <a:off x="4165600" y="5807077"/>
            <a:ext cx="3860800" cy="365125"/>
          </a:xfrm>
        </p:spPr>
        <p:txBody>
          <a:bodyPr/>
          <a:lstStyle/>
          <a:p>
            <a:endParaRPr lang="en-US"/>
          </a:p>
        </p:txBody>
      </p:sp>
      <p:sp>
        <p:nvSpPr>
          <p:cNvPr id="9" name="Slide Number Placeholder 5"/>
          <p:cNvSpPr>
            <a:spLocks noGrp="1"/>
          </p:cNvSpPr>
          <p:nvPr>
            <p:ph type="sldNum" sz="quarter" idx="12"/>
          </p:nvPr>
        </p:nvSpPr>
        <p:spPr>
          <a:xfrm>
            <a:off x="8839200" y="5807077"/>
            <a:ext cx="28448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a:xfrm>
            <a:off x="508000" y="5807077"/>
            <a:ext cx="2844800" cy="365125"/>
          </a:xfrm>
        </p:spPr>
        <p:txBody>
          <a:bodyPr/>
          <a:lstStyle/>
          <a:p>
            <a:endParaRPr lang="en-US"/>
          </a:p>
        </p:txBody>
      </p:sp>
      <p:sp>
        <p:nvSpPr>
          <p:cNvPr id="8" name="Footer Placeholder 4"/>
          <p:cNvSpPr>
            <a:spLocks noGrp="1"/>
          </p:cNvSpPr>
          <p:nvPr>
            <p:ph type="ftr" sz="quarter" idx="11"/>
          </p:nvPr>
        </p:nvSpPr>
        <p:spPr>
          <a:xfrm>
            <a:off x="4165600" y="5807077"/>
            <a:ext cx="3860800" cy="365125"/>
          </a:xfrm>
        </p:spPr>
        <p:txBody>
          <a:bodyPr/>
          <a:lstStyle/>
          <a:p>
            <a:endParaRPr lang="en-US"/>
          </a:p>
        </p:txBody>
      </p:sp>
      <p:sp>
        <p:nvSpPr>
          <p:cNvPr id="9" name="Slide Number Placeholder 5"/>
          <p:cNvSpPr>
            <a:spLocks noGrp="1"/>
          </p:cNvSpPr>
          <p:nvPr>
            <p:ph type="sldNum" sz="quarter" idx="12"/>
          </p:nvPr>
        </p:nvSpPr>
        <p:spPr>
          <a:xfrm>
            <a:off x="8839200" y="5807077"/>
            <a:ext cx="28448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solidFill>
            <a:schemeClr val="tx1"/>
          </a:solidFill>
        </p:spPr>
        <p:style>
          <a:lnRef idx="1">
            <a:schemeClr val="dk1"/>
          </a:lnRef>
          <a:fillRef idx="3">
            <a:schemeClr val="dk1"/>
          </a:fillRef>
          <a:effectRef idx="2">
            <a:schemeClr val="dk1"/>
          </a:effectRef>
          <a:fontRef idx="minor">
            <a:schemeClr val="lt1"/>
          </a:fontRef>
        </p:style>
        <p:txBody>
          <a:bodyPr rtlCol="0" anchor="ctr"/>
          <a:lstStyle/>
          <a:p>
            <a:pPr algn="ctr"/>
            <a:endParaRPr lang="en-US" sz="1800"/>
          </a:p>
        </p:txBody>
      </p:sp>
      <p:pic>
        <p:nvPicPr>
          <p:cNvPr id="10" name="Picture 9" descr="UCCS Signature - Revers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38400" y="2667000"/>
            <a:ext cx="7688189" cy="1064345"/>
          </a:xfrm>
          <a:prstGeom prst="rect">
            <a:avLst/>
          </a:prstGeom>
        </p:spPr>
      </p:pic>
      <p:pic>
        <p:nvPicPr>
          <p:cNvPr id="5" name="Picture 4" descr="UCwCampusesRe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38600" y="4383328"/>
            <a:ext cx="4800600" cy="911344"/>
          </a:xfrm>
          <a:prstGeom prst="rect">
            <a:avLst/>
          </a:prstGeom>
        </p:spPr>
      </p:pic>
    </p:spTree>
    <p:extLst>
      <p:ext uri="{BB962C8B-B14F-4D97-AF65-F5344CB8AC3E}">
        <p14:creationId xmlns:p14="http://schemas.microsoft.com/office/powerpoint/2010/main" val="17374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 name="Date Placeholder 3"/>
          <p:cNvSpPr>
            <a:spLocks noGrp="1"/>
          </p:cNvSpPr>
          <p:nvPr>
            <p:ph type="dt" sz="half" idx="10"/>
          </p:nvPr>
        </p:nvSpPr>
        <p:spPr>
          <a:xfrm>
            <a:off x="508000" y="5807077"/>
            <a:ext cx="2844800" cy="365125"/>
          </a:xfrm>
        </p:spPr>
        <p:txBody>
          <a:bodyPr/>
          <a:lstStyle/>
          <a:p>
            <a:endParaRPr lang="en-US"/>
          </a:p>
        </p:txBody>
      </p:sp>
      <p:sp>
        <p:nvSpPr>
          <p:cNvPr id="11" name="Footer Placeholder 4"/>
          <p:cNvSpPr>
            <a:spLocks noGrp="1"/>
          </p:cNvSpPr>
          <p:nvPr>
            <p:ph type="ftr" sz="quarter" idx="11"/>
          </p:nvPr>
        </p:nvSpPr>
        <p:spPr>
          <a:xfrm>
            <a:off x="4165600" y="5807077"/>
            <a:ext cx="3860800" cy="365125"/>
          </a:xfrm>
        </p:spPr>
        <p:txBody>
          <a:bodyPr/>
          <a:lstStyle/>
          <a:p>
            <a:endParaRPr lang="en-US"/>
          </a:p>
        </p:txBody>
      </p:sp>
      <p:sp>
        <p:nvSpPr>
          <p:cNvPr id="12" name="Slide Number Placeholder 5"/>
          <p:cNvSpPr>
            <a:spLocks noGrp="1"/>
          </p:cNvSpPr>
          <p:nvPr>
            <p:ph type="sldNum" sz="quarter" idx="12"/>
          </p:nvPr>
        </p:nvSpPr>
        <p:spPr>
          <a:xfrm>
            <a:off x="8839200" y="5807077"/>
            <a:ext cx="28448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none"/>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7" name="Date Placeholder 3"/>
          <p:cNvSpPr>
            <a:spLocks noGrp="1"/>
          </p:cNvSpPr>
          <p:nvPr>
            <p:ph type="dt" sz="half" idx="10"/>
          </p:nvPr>
        </p:nvSpPr>
        <p:spPr>
          <a:xfrm>
            <a:off x="508000" y="5807077"/>
            <a:ext cx="2844800" cy="365125"/>
          </a:xfrm>
        </p:spPr>
        <p:txBody>
          <a:bodyPr/>
          <a:lstStyle/>
          <a:p>
            <a:endParaRPr lang="en-US"/>
          </a:p>
        </p:txBody>
      </p:sp>
      <p:sp>
        <p:nvSpPr>
          <p:cNvPr id="8" name="Footer Placeholder 4"/>
          <p:cNvSpPr>
            <a:spLocks noGrp="1"/>
          </p:cNvSpPr>
          <p:nvPr>
            <p:ph type="ftr" sz="quarter" idx="11"/>
          </p:nvPr>
        </p:nvSpPr>
        <p:spPr>
          <a:xfrm>
            <a:off x="4165600" y="5807077"/>
            <a:ext cx="3860800" cy="365125"/>
          </a:xfrm>
        </p:spPr>
        <p:txBody>
          <a:bodyPr/>
          <a:lstStyle/>
          <a:p>
            <a:endParaRPr lang="en-US"/>
          </a:p>
        </p:txBody>
      </p:sp>
      <p:sp>
        <p:nvSpPr>
          <p:cNvPr id="9" name="Slide Number Placeholder 5"/>
          <p:cNvSpPr>
            <a:spLocks noGrp="1"/>
          </p:cNvSpPr>
          <p:nvPr>
            <p:ph type="sldNum" sz="quarter" idx="12"/>
          </p:nvPr>
        </p:nvSpPr>
        <p:spPr>
          <a:xfrm>
            <a:off x="8839200" y="5807077"/>
            <a:ext cx="28448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Date Placeholder 3"/>
          <p:cNvSpPr>
            <a:spLocks noGrp="1"/>
          </p:cNvSpPr>
          <p:nvPr>
            <p:ph type="dt" sz="half" idx="10"/>
          </p:nvPr>
        </p:nvSpPr>
        <p:spPr>
          <a:xfrm>
            <a:off x="508000" y="5807077"/>
            <a:ext cx="2844800" cy="365125"/>
          </a:xfrm>
        </p:spPr>
        <p:txBody>
          <a:bodyPr/>
          <a:lstStyle/>
          <a:p>
            <a:endParaRPr lang="en-US"/>
          </a:p>
        </p:txBody>
      </p:sp>
      <p:sp>
        <p:nvSpPr>
          <p:cNvPr id="9" name="Footer Placeholder 4"/>
          <p:cNvSpPr>
            <a:spLocks noGrp="1"/>
          </p:cNvSpPr>
          <p:nvPr>
            <p:ph type="ftr" sz="quarter" idx="11"/>
          </p:nvPr>
        </p:nvSpPr>
        <p:spPr>
          <a:xfrm>
            <a:off x="4165600" y="5807077"/>
            <a:ext cx="3860800" cy="365125"/>
          </a:xfrm>
        </p:spPr>
        <p:txBody>
          <a:bodyPr/>
          <a:lstStyle/>
          <a:p>
            <a:endParaRPr lang="en-US"/>
          </a:p>
        </p:txBody>
      </p:sp>
      <p:sp>
        <p:nvSpPr>
          <p:cNvPr id="10" name="Slide Number Placeholder 5"/>
          <p:cNvSpPr>
            <a:spLocks noGrp="1"/>
          </p:cNvSpPr>
          <p:nvPr>
            <p:ph type="sldNum" sz="quarter" idx="12"/>
          </p:nvPr>
        </p:nvSpPr>
        <p:spPr>
          <a:xfrm>
            <a:off x="8839200" y="5807077"/>
            <a:ext cx="28448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7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 name="Date Placeholder 3"/>
          <p:cNvSpPr>
            <a:spLocks noGrp="1"/>
          </p:cNvSpPr>
          <p:nvPr>
            <p:ph type="dt" sz="half" idx="10"/>
          </p:nvPr>
        </p:nvSpPr>
        <p:spPr>
          <a:xfrm>
            <a:off x="508000" y="5807077"/>
            <a:ext cx="2844800" cy="365125"/>
          </a:xfrm>
        </p:spPr>
        <p:txBody>
          <a:bodyPr/>
          <a:lstStyle/>
          <a:p>
            <a:endParaRPr lang="en-US"/>
          </a:p>
        </p:txBody>
      </p:sp>
      <p:sp>
        <p:nvSpPr>
          <p:cNvPr id="11" name="Footer Placeholder 4"/>
          <p:cNvSpPr>
            <a:spLocks noGrp="1"/>
          </p:cNvSpPr>
          <p:nvPr>
            <p:ph type="ftr" sz="quarter" idx="11"/>
          </p:nvPr>
        </p:nvSpPr>
        <p:spPr>
          <a:xfrm>
            <a:off x="4165600" y="5807077"/>
            <a:ext cx="3860800" cy="365125"/>
          </a:xfrm>
        </p:spPr>
        <p:txBody>
          <a:bodyPr/>
          <a:lstStyle/>
          <a:p>
            <a:endParaRPr lang="en-US"/>
          </a:p>
        </p:txBody>
      </p:sp>
      <p:sp>
        <p:nvSpPr>
          <p:cNvPr id="12" name="Slide Number Placeholder 5"/>
          <p:cNvSpPr>
            <a:spLocks noGrp="1"/>
          </p:cNvSpPr>
          <p:nvPr>
            <p:ph type="sldNum" sz="quarter" idx="12"/>
          </p:nvPr>
        </p:nvSpPr>
        <p:spPr>
          <a:xfrm>
            <a:off x="8839200" y="5807077"/>
            <a:ext cx="28448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6" name="Date Placeholder 3"/>
          <p:cNvSpPr>
            <a:spLocks noGrp="1"/>
          </p:cNvSpPr>
          <p:nvPr>
            <p:ph type="dt" sz="half" idx="10"/>
          </p:nvPr>
        </p:nvSpPr>
        <p:spPr>
          <a:xfrm>
            <a:off x="508000" y="5807077"/>
            <a:ext cx="2844800" cy="365125"/>
          </a:xfrm>
        </p:spPr>
        <p:txBody>
          <a:bodyPr/>
          <a:lstStyle/>
          <a:p>
            <a:endParaRPr lang="en-US"/>
          </a:p>
        </p:txBody>
      </p:sp>
      <p:sp>
        <p:nvSpPr>
          <p:cNvPr id="7" name="Footer Placeholder 4"/>
          <p:cNvSpPr>
            <a:spLocks noGrp="1"/>
          </p:cNvSpPr>
          <p:nvPr>
            <p:ph type="ftr" sz="quarter" idx="11"/>
          </p:nvPr>
        </p:nvSpPr>
        <p:spPr>
          <a:xfrm>
            <a:off x="4165600" y="5807077"/>
            <a:ext cx="3860800" cy="365125"/>
          </a:xfrm>
        </p:spPr>
        <p:txBody>
          <a:bodyPr/>
          <a:lstStyle/>
          <a:p>
            <a:endParaRPr lang="en-US"/>
          </a:p>
        </p:txBody>
      </p:sp>
      <p:sp>
        <p:nvSpPr>
          <p:cNvPr id="8" name="Slide Number Placeholder 5"/>
          <p:cNvSpPr>
            <a:spLocks noGrp="1"/>
          </p:cNvSpPr>
          <p:nvPr>
            <p:ph type="sldNum" sz="quarter" idx="12"/>
          </p:nvPr>
        </p:nvSpPr>
        <p:spPr>
          <a:xfrm>
            <a:off x="8839200" y="5807077"/>
            <a:ext cx="28448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508000" y="5807077"/>
            <a:ext cx="2844800" cy="365125"/>
          </a:xfrm>
        </p:spPr>
        <p:txBody>
          <a:bodyPr/>
          <a:lstStyle/>
          <a:p>
            <a:endParaRPr lang="en-US"/>
          </a:p>
        </p:txBody>
      </p:sp>
      <p:sp>
        <p:nvSpPr>
          <p:cNvPr id="6" name="Footer Placeholder 4"/>
          <p:cNvSpPr>
            <a:spLocks noGrp="1"/>
          </p:cNvSpPr>
          <p:nvPr>
            <p:ph type="ftr" sz="quarter" idx="11"/>
          </p:nvPr>
        </p:nvSpPr>
        <p:spPr>
          <a:xfrm>
            <a:off x="4165600" y="5807077"/>
            <a:ext cx="3860800" cy="365125"/>
          </a:xfrm>
        </p:spPr>
        <p:txBody>
          <a:bodyPr/>
          <a:lstStyle/>
          <a:p>
            <a:endParaRPr lang="en-US"/>
          </a:p>
        </p:txBody>
      </p:sp>
      <p:sp>
        <p:nvSpPr>
          <p:cNvPr id="7" name="Slide Number Placeholder 5"/>
          <p:cNvSpPr>
            <a:spLocks noGrp="1"/>
          </p:cNvSpPr>
          <p:nvPr>
            <p:ph type="sldNum" sz="quarter" idx="12"/>
          </p:nvPr>
        </p:nvSpPr>
        <p:spPr>
          <a:xfrm>
            <a:off x="8839200" y="5807077"/>
            <a:ext cx="28448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1"/>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3"/>
          <p:cNvSpPr>
            <a:spLocks noGrp="1"/>
          </p:cNvSpPr>
          <p:nvPr>
            <p:ph type="dt" sz="half" idx="10"/>
          </p:nvPr>
        </p:nvSpPr>
        <p:spPr>
          <a:xfrm>
            <a:off x="508000" y="5807077"/>
            <a:ext cx="2844800" cy="365125"/>
          </a:xfrm>
        </p:spPr>
        <p:txBody>
          <a:bodyPr/>
          <a:lstStyle/>
          <a:p>
            <a:endParaRPr lang="en-US"/>
          </a:p>
        </p:txBody>
      </p:sp>
      <p:sp>
        <p:nvSpPr>
          <p:cNvPr id="9" name="Footer Placeholder 4"/>
          <p:cNvSpPr>
            <a:spLocks noGrp="1"/>
          </p:cNvSpPr>
          <p:nvPr>
            <p:ph type="ftr" sz="quarter" idx="11"/>
          </p:nvPr>
        </p:nvSpPr>
        <p:spPr>
          <a:xfrm>
            <a:off x="4165600" y="5807077"/>
            <a:ext cx="3860800" cy="365125"/>
          </a:xfrm>
        </p:spPr>
        <p:txBody>
          <a:bodyPr/>
          <a:lstStyle/>
          <a:p>
            <a:endParaRPr lang="en-US"/>
          </a:p>
        </p:txBody>
      </p:sp>
      <p:sp>
        <p:nvSpPr>
          <p:cNvPr id="10" name="Slide Number Placeholder 5"/>
          <p:cNvSpPr>
            <a:spLocks noGrp="1"/>
          </p:cNvSpPr>
          <p:nvPr>
            <p:ph type="sldNum" sz="quarter" idx="12"/>
          </p:nvPr>
        </p:nvSpPr>
        <p:spPr>
          <a:xfrm>
            <a:off x="8839200" y="5807077"/>
            <a:ext cx="2844800" cy="365125"/>
          </a:xfrm>
        </p:spPr>
        <p:txBody>
          <a:bodyPr/>
          <a:lstStyle/>
          <a:p>
            <a:fld id="{9E3EFB43-BEAF-4970-A06C-24B01B76FA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3"/>
          <p:cNvSpPr>
            <a:spLocks noGrp="1"/>
          </p:cNvSpPr>
          <p:nvPr>
            <p:ph type="dt" sz="half" idx="10"/>
          </p:nvPr>
        </p:nvSpPr>
        <p:spPr>
          <a:xfrm>
            <a:off x="508000" y="5807077"/>
            <a:ext cx="2844800" cy="365125"/>
          </a:xfrm>
        </p:spPr>
        <p:txBody>
          <a:bodyPr/>
          <a:lstStyle/>
          <a:p>
            <a:endParaRPr lang="en-US"/>
          </a:p>
        </p:txBody>
      </p:sp>
      <p:sp>
        <p:nvSpPr>
          <p:cNvPr id="9" name="Footer Placeholder 4"/>
          <p:cNvSpPr>
            <a:spLocks noGrp="1"/>
          </p:cNvSpPr>
          <p:nvPr>
            <p:ph type="ftr" sz="quarter" idx="11"/>
          </p:nvPr>
        </p:nvSpPr>
        <p:spPr>
          <a:xfrm>
            <a:off x="4165600" y="5807077"/>
            <a:ext cx="3860800" cy="365125"/>
          </a:xfrm>
        </p:spPr>
        <p:txBody>
          <a:bodyPr/>
          <a:lstStyle/>
          <a:p>
            <a:endParaRPr lang="en-US"/>
          </a:p>
        </p:txBody>
      </p:sp>
      <p:sp>
        <p:nvSpPr>
          <p:cNvPr id="10" name="Slide Number Placeholder 5"/>
          <p:cNvSpPr>
            <a:spLocks noGrp="1"/>
          </p:cNvSpPr>
          <p:nvPr>
            <p:ph type="sldNum" sz="quarter" idx="12"/>
          </p:nvPr>
        </p:nvSpPr>
        <p:spPr>
          <a:xfrm>
            <a:off x="8839200" y="5807077"/>
            <a:ext cx="2844800" cy="365125"/>
          </a:xfrm>
        </p:spPr>
        <p:txBody>
          <a:bodyPr/>
          <a:lstStyle/>
          <a:p>
            <a:fld id="{9E3EFB43-BEAF-4970-A06C-24B01B76FA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09600" y="1600201"/>
            <a:ext cx="10972800" cy="44196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9ADDE-98E8-4149-84E6-9A28F99CE161}" type="datetimeFigureOut">
              <a:rPr lang="en-US" smtClean="0"/>
              <a:pPr/>
              <a:t>4/5/2022</a:t>
            </a:fld>
            <a:endParaRPr lang="en-US"/>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3EFB43-BEAF-4970-A06C-24B01B76FA99}" type="slidenum">
              <a:rPr lang="en-US" smtClean="0"/>
              <a:pPr/>
              <a:t>‹#›</a:t>
            </a:fld>
            <a:endParaRPr lang="en-US"/>
          </a:p>
        </p:txBody>
      </p:sp>
      <p:sp>
        <p:nvSpPr>
          <p:cNvPr id="7" name="Rectangle 6"/>
          <p:cNvSpPr/>
          <p:nvPr/>
        </p:nvSpPr>
        <p:spPr>
          <a:xfrm>
            <a:off x="0" y="6172200"/>
            <a:ext cx="12192000" cy="685800"/>
          </a:xfrm>
          <a:prstGeom prst="rect">
            <a:avLst/>
          </a:prstGeom>
          <a:solidFill>
            <a:schemeClr val="tx1"/>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UCCS Signature - Reverse.png"/>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09600" y="6351380"/>
            <a:ext cx="2743200" cy="373833"/>
          </a:xfrm>
          <a:prstGeom prst="rect">
            <a:avLst/>
          </a:prstGeom>
        </p:spPr>
      </p:pic>
      <p:pic>
        <p:nvPicPr>
          <p:cNvPr id="12" name="Picture 11" descr="UCwCampusesRev.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349994" y="6297678"/>
            <a:ext cx="2232406" cy="42379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Arial Black"/>
          <a:ea typeface="+mn-ea"/>
          <a:cs typeface="Arial Black"/>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canvas.uccs.edu/courses/130369/modules/225003" TargetMode="External"/><Relationship Id="rId3" Type="http://schemas.openxmlformats.org/officeDocument/2006/relationships/hyperlink" Target="https://teams.microsoft.com/l/team/19%3aQGnHntlj03_HVCQNmEo-TNlWO4XGubmSv9F7L2OQ7vE1%40thread.tacv2/conversations?groupId=d23c3fec-4eff-430d-9098-8f9bd39fd1ed&amp;tenantId=529343fa-e8c8-419f-ab2e-a70c10038810" TargetMode="External"/><Relationship Id="rId7" Type="http://schemas.openxmlformats.org/officeDocument/2006/relationships/hyperlink" Target="https://canvas.uccs.edu/courses/130369/pages/recognize-plagiarism-and-practice-citing-sources" TargetMode="External"/><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hyperlink" Target="https://canvas.uccs.edu/courses/130369/pages/explore-writing-resources-to-communicate-with-clarity" TargetMode="External"/><Relationship Id="rId5" Type="http://schemas.openxmlformats.org/officeDocument/2006/relationships/hyperlink" Target="https://canvas.uccs.edu/courses/130369/modules/225004" TargetMode="External"/><Relationship Id="rId4" Type="http://schemas.openxmlformats.org/officeDocument/2006/relationships/hyperlink" Target="https://canvas.uccs.edu/courses/130369/modules/225005"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hyperlink" Target="https://support.microsoft.com/en-us/office/create-and-use-private-channels-16cc2bc9-a468-4469-9d6c-63da5c2a390c"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8DFFA-B9ED-477E-9CFE-A71CF5FA2DF1}"/>
              </a:ext>
            </a:extLst>
          </p:cNvPr>
          <p:cNvSpPr>
            <a:spLocks noGrp="1"/>
          </p:cNvSpPr>
          <p:nvPr>
            <p:ph type="ctrTitle"/>
          </p:nvPr>
        </p:nvSpPr>
        <p:spPr>
          <a:xfrm>
            <a:off x="4629667" y="1817225"/>
            <a:ext cx="7268902" cy="1852675"/>
          </a:xfrm>
        </p:spPr>
        <p:txBody>
          <a:bodyPr>
            <a:noAutofit/>
          </a:bodyPr>
          <a:lstStyle/>
          <a:p>
            <a:pPr algn="l"/>
            <a:r>
              <a:rPr kumimoji="0" lang="en-US" sz="3200" b="0" i="0" u="none" strike="noStrike" kern="1200" cap="none" spc="0" normalizeH="0" baseline="0" noProof="0" dirty="0">
                <a:ln>
                  <a:noFill/>
                </a:ln>
                <a:solidFill>
                  <a:schemeClr val="tx1"/>
                </a:solidFill>
                <a:effectLst/>
                <a:uLnTx/>
                <a:uFillTx/>
                <a:latin typeface="Arial Black"/>
                <a:ea typeface="+mn-ea"/>
                <a:cs typeface="Arial Black"/>
              </a:rPr>
              <a:t>Session 2: Collaborative Assignments and Projects</a:t>
            </a:r>
            <a:endParaRPr lang="en-US" sz="3200" dirty="0"/>
          </a:p>
        </p:txBody>
      </p:sp>
      <p:cxnSp>
        <p:nvCxnSpPr>
          <p:cNvPr id="4" name="Straight Connector 3">
            <a:extLst>
              <a:ext uri="{FF2B5EF4-FFF2-40B4-BE49-F238E27FC236}">
                <a16:creationId xmlns:a16="http://schemas.microsoft.com/office/drawing/2014/main" id="{176CC863-8E3F-459A-B672-E9B39FF617C8}"/>
              </a:ext>
              <a:ext uri="{C183D7F6-B498-43B3-948B-1728B52AA6E4}">
                <adec:decorative xmlns:adec="http://schemas.microsoft.com/office/drawing/2017/decorative" val="1"/>
              </a:ext>
            </a:extLst>
          </p:cNvPr>
          <p:cNvCxnSpPr>
            <a:cxnSpLocks/>
          </p:cNvCxnSpPr>
          <p:nvPr/>
        </p:nvCxnSpPr>
        <p:spPr>
          <a:xfrm>
            <a:off x="4736454" y="3758211"/>
            <a:ext cx="5805671" cy="0"/>
          </a:xfrm>
          <a:prstGeom prst="line">
            <a:avLst/>
          </a:prstGeom>
          <a:ln w="28575">
            <a:solidFill>
              <a:srgbClr val="CFB87C"/>
            </a:solidFill>
          </a:ln>
        </p:spPr>
        <p:style>
          <a:lnRef idx="1">
            <a:schemeClr val="accent1"/>
          </a:lnRef>
          <a:fillRef idx="0">
            <a:schemeClr val="accent1"/>
          </a:fillRef>
          <a:effectRef idx="0">
            <a:schemeClr val="accent1"/>
          </a:effectRef>
          <a:fontRef idx="minor">
            <a:schemeClr val="tx1"/>
          </a:fontRef>
        </p:style>
      </p:cxnSp>
      <p:pic>
        <p:nvPicPr>
          <p:cNvPr id="5" name="Graphic 4">
            <a:extLst>
              <a:ext uri="{FF2B5EF4-FFF2-40B4-BE49-F238E27FC236}">
                <a16:creationId xmlns:a16="http://schemas.microsoft.com/office/drawing/2014/main" id="{046DC6F7-8687-4469-AE04-69B958BE5388}"/>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9672" y="1520788"/>
            <a:ext cx="3816424" cy="3816424"/>
          </a:xfrm>
          <a:prstGeom prst="rect">
            <a:avLst/>
          </a:prstGeom>
        </p:spPr>
      </p:pic>
      <p:sp>
        <p:nvSpPr>
          <p:cNvPr id="6" name="TextBox 5">
            <a:extLst>
              <a:ext uri="{FF2B5EF4-FFF2-40B4-BE49-F238E27FC236}">
                <a16:creationId xmlns:a16="http://schemas.microsoft.com/office/drawing/2014/main" id="{67402466-6741-4FDC-B682-3FB5DED3E624}"/>
              </a:ext>
            </a:extLst>
          </p:cNvPr>
          <p:cNvSpPr txBox="1"/>
          <p:nvPr/>
        </p:nvSpPr>
        <p:spPr>
          <a:xfrm>
            <a:off x="293430" y="811923"/>
            <a:ext cx="11605139" cy="461665"/>
          </a:xfrm>
          <a:prstGeom prst="rect">
            <a:avLst/>
          </a:prstGeom>
          <a:noFill/>
        </p:spPr>
        <p:txBody>
          <a:bodyPr wrap="square">
            <a:spAutoFit/>
          </a:bodyPr>
          <a:lstStyle/>
          <a:p>
            <a:pPr lvl="0" algn="l"/>
            <a:r>
              <a:rPr lang="en-US" sz="2400" dirty="0"/>
              <a:t>Please mute your audio and video while others are presenting or speaking.</a:t>
            </a:r>
          </a:p>
        </p:txBody>
      </p:sp>
      <p:sp>
        <p:nvSpPr>
          <p:cNvPr id="7" name="Rectangle 6">
            <a:extLst>
              <a:ext uri="{FF2B5EF4-FFF2-40B4-BE49-F238E27FC236}">
                <a16:creationId xmlns:a16="http://schemas.microsoft.com/office/drawing/2014/main" id="{7A095684-8A56-468E-8F10-8CEEC946F87D}"/>
              </a:ext>
              <a:ext uri="{C183D7F6-B498-43B3-948B-1728B52AA6E4}">
                <adec:decorative xmlns:adec="http://schemas.microsoft.com/office/drawing/2017/decorative" val="1"/>
              </a:ext>
            </a:extLst>
          </p:cNvPr>
          <p:cNvSpPr/>
          <p:nvPr/>
        </p:nvSpPr>
        <p:spPr>
          <a:xfrm>
            <a:off x="0" y="11430"/>
            <a:ext cx="12192000" cy="640080"/>
          </a:xfrm>
          <a:prstGeom prst="rect">
            <a:avLst/>
          </a:prstGeom>
          <a:solidFill>
            <a:srgbClr val="CFB97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C2AD48F8-A3C8-4B5F-A8C1-BDAF216FCB97}"/>
              </a:ext>
            </a:extLst>
          </p:cNvPr>
          <p:cNvSpPr txBox="1">
            <a:spLocks/>
          </p:cNvSpPr>
          <p:nvPr/>
        </p:nvSpPr>
        <p:spPr>
          <a:xfrm>
            <a:off x="4629667" y="3421980"/>
            <a:ext cx="7268902" cy="18526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000" kern="1200">
                <a:solidFill>
                  <a:schemeClr val="tx1"/>
                </a:solidFill>
                <a:latin typeface="+mj-lt"/>
                <a:ea typeface="+mj-ea"/>
                <a:cs typeface="+mj-cs"/>
              </a:defRPr>
            </a:lvl1pPr>
          </a:lstStyle>
          <a:p>
            <a:pPr algn="l"/>
            <a:r>
              <a:rPr lang="en-US" sz="2400" b="1" dirty="0">
                <a:latin typeface="Arial" panose="020B0604020202020204" pitchFamily="34" charset="0"/>
                <a:ea typeface="+mn-ea"/>
                <a:cs typeface="Arial" panose="020B0604020202020204" pitchFamily="34" charset="0"/>
              </a:rPr>
              <a:t>High Impact Educational Practices in Teaching</a:t>
            </a:r>
          </a:p>
          <a:p>
            <a:pPr algn="l"/>
            <a:r>
              <a:rPr lang="en-US" sz="2400" b="1" dirty="0">
                <a:latin typeface="Arial" panose="020B0604020202020204" pitchFamily="34" charset="0"/>
                <a:ea typeface="+mn-ea"/>
                <a:cs typeface="Arial" panose="020B0604020202020204" pitchFamily="34" charset="0"/>
              </a:rPr>
              <a:t>12:15 – 1:30</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1728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CAA3A-CA1C-48A1-9749-4BD975656AC7}"/>
              </a:ext>
            </a:extLst>
          </p:cNvPr>
          <p:cNvSpPr>
            <a:spLocks noGrp="1"/>
          </p:cNvSpPr>
          <p:nvPr>
            <p:ph type="title"/>
          </p:nvPr>
        </p:nvSpPr>
        <p:spPr>
          <a:xfrm>
            <a:off x="2231136" y="365252"/>
            <a:ext cx="8836784" cy="1188720"/>
          </a:xfrm>
        </p:spPr>
        <p:txBody>
          <a:bodyPr vert="horz" lIns="182880" tIns="182880" rIns="182880" bIns="182880" rtlCol="0" anchor="ctr">
            <a:normAutofit fontScale="90000"/>
          </a:bodyPr>
          <a:lstStyle/>
          <a:p>
            <a:pPr algn="ctr"/>
            <a:r>
              <a:rPr lang="en-US" dirty="0"/>
              <a:t>Regression Analysis</a:t>
            </a:r>
            <a:br>
              <a:rPr lang="en-US" dirty="0"/>
            </a:br>
            <a:r>
              <a:rPr lang="en-US" dirty="0"/>
              <a:t>NSSE on Rate of First-Year Retention</a:t>
            </a:r>
          </a:p>
        </p:txBody>
      </p:sp>
      <p:pic>
        <p:nvPicPr>
          <p:cNvPr id="7" name="Picture 6">
            <a:extLst>
              <a:ext uri="{FF2B5EF4-FFF2-40B4-BE49-F238E27FC236}">
                <a16:creationId xmlns:a16="http://schemas.microsoft.com/office/drawing/2014/main" id="{B04671BD-41C9-45D7-9614-5F6AFEB6BF38}"/>
              </a:ext>
            </a:extLst>
          </p:cNvPr>
          <p:cNvPicPr>
            <a:picLocks noChangeAspect="1"/>
          </p:cNvPicPr>
          <p:nvPr/>
        </p:nvPicPr>
        <p:blipFill>
          <a:blip r:embed="rId2"/>
          <a:stretch>
            <a:fillRect/>
          </a:stretch>
        </p:blipFill>
        <p:spPr>
          <a:xfrm>
            <a:off x="1476883" y="1775301"/>
            <a:ext cx="9438132" cy="4835049"/>
          </a:xfrm>
          <a:prstGeom prst="rect">
            <a:avLst/>
          </a:prstGeom>
        </p:spPr>
      </p:pic>
    </p:spTree>
    <p:extLst>
      <p:ext uri="{BB962C8B-B14F-4D97-AF65-F5344CB8AC3E}">
        <p14:creationId xmlns:p14="http://schemas.microsoft.com/office/powerpoint/2010/main" val="4098637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CAA3A-CA1C-48A1-9749-4BD975656AC7}"/>
              </a:ext>
            </a:extLst>
          </p:cNvPr>
          <p:cNvSpPr>
            <a:spLocks noGrp="1"/>
          </p:cNvSpPr>
          <p:nvPr>
            <p:ph type="title"/>
          </p:nvPr>
        </p:nvSpPr>
        <p:spPr>
          <a:xfrm>
            <a:off x="1727928" y="201925"/>
            <a:ext cx="9009312" cy="1188720"/>
          </a:xfrm>
        </p:spPr>
        <p:txBody>
          <a:bodyPr vert="horz" lIns="182880" tIns="182880" rIns="182880" bIns="182880" rtlCol="0" anchor="ctr">
            <a:normAutofit fontScale="90000"/>
          </a:bodyPr>
          <a:lstStyle/>
          <a:p>
            <a:pPr algn="ctr"/>
            <a:r>
              <a:rPr lang="en-US" dirty="0"/>
              <a:t>Regression Analysis</a:t>
            </a:r>
            <a:br>
              <a:rPr lang="en-US" dirty="0"/>
            </a:br>
            <a:r>
              <a:rPr lang="en-US" dirty="0"/>
              <a:t>NSSE on Rate of Six-Year Graduation</a:t>
            </a:r>
          </a:p>
        </p:txBody>
      </p:sp>
      <p:pic>
        <p:nvPicPr>
          <p:cNvPr id="4" name="Picture 3">
            <a:extLst>
              <a:ext uri="{FF2B5EF4-FFF2-40B4-BE49-F238E27FC236}">
                <a16:creationId xmlns:a16="http://schemas.microsoft.com/office/drawing/2014/main" id="{D560FB76-A88C-413D-82A0-06275117491A}"/>
              </a:ext>
            </a:extLst>
          </p:cNvPr>
          <p:cNvPicPr>
            <a:picLocks noChangeAspect="1"/>
          </p:cNvPicPr>
          <p:nvPr/>
        </p:nvPicPr>
        <p:blipFill>
          <a:blip r:embed="rId2"/>
          <a:stretch>
            <a:fillRect/>
          </a:stretch>
        </p:blipFill>
        <p:spPr>
          <a:xfrm>
            <a:off x="986934" y="1473073"/>
            <a:ext cx="10046681" cy="5146802"/>
          </a:xfrm>
          <a:prstGeom prst="rect">
            <a:avLst/>
          </a:prstGeom>
        </p:spPr>
      </p:pic>
    </p:spTree>
    <p:extLst>
      <p:ext uri="{BB962C8B-B14F-4D97-AF65-F5344CB8AC3E}">
        <p14:creationId xmlns:p14="http://schemas.microsoft.com/office/powerpoint/2010/main" val="447794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ctrTitle"/>
          </p:nvPr>
        </p:nvSpPr>
        <p:spPr>
          <a:xfrm>
            <a:off x="0" y="0"/>
            <a:ext cx="12192000" cy="640080"/>
          </a:xfrm>
          <a:solidFill>
            <a:srgbClr val="CFB87C"/>
          </a:solidFill>
          <a:ln w="38100">
            <a:solidFill>
              <a:schemeClr val="tx1"/>
            </a:solidFill>
          </a:ln>
        </p:spPr>
        <p:txBody>
          <a:bodyPr>
            <a:noAutofit/>
          </a:bodyPr>
          <a:lstStyle/>
          <a:p>
            <a:pPr algn="l"/>
            <a:r>
              <a:rPr lang="en-US" sz="2550" b="1" dirty="0">
                <a:ln w="9525">
                  <a:noFill/>
                  <a:prstDash val="solid"/>
                </a:ln>
              </a:rPr>
              <a:t>HIPS and Collaboration</a:t>
            </a:r>
            <a:endParaRPr lang="en-US" sz="2550" dirty="0">
              <a:ln w="9525">
                <a:noFill/>
                <a:prstDash val="solid"/>
              </a:ln>
              <a:cs typeface="Arial"/>
            </a:endParaRPr>
          </a:p>
        </p:txBody>
      </p:sp>
      <p:grpSp>
        <p:nvGrpSpPr>
          <p:cNvPr id="35" name="Group 34">
            <a:extLst>
              <a:ext uri="{FF2B5EF4-FFF2-40B4-BE49-F238E27FC236}">
                <a16:creationId xmlns:a16="http://schemas.microsoft.com/office/drawing/2014/main" id="{3EE19479-12DA-874F-A999-DA97EB6C5047}"/>
              </a:ext>
              <a:ext uri="{C183D7F6-B498-43B3-948B-1728B52AA6E4}">
                <adec:decorative xmlns:adec="http://schemas.microsoft.com/office/drawing/2017/decorative" val="1"/>
              </a:ext>
            </a:extLst>
          </p:cNvPr>
          <p:cNvGrpSpPr/>
          <p:nvPr/>
        </p:nvGrpSpPr>
        <p:grpSpPr>
          <a:xfrm>
            <a:off x="11034343" y="5604669"/>
            <a:ext cx="990772" cy="457200"/>
            <a:chOff x="9982200" y="4191000"/>
            <a:chExt cx="990772" cy="457200"/>
          </a:xfrm>
        </p:grpSpPr>
        <p:cxnSp>
          <p:nvCxnSpPr>
            <p:cNvPr id="28" name="Straight Connector 27">
              <a:extLst>
                <a:ext uri="{FF2B5EF4-FFF2-40B4-BE49-F238E27FC236}">
                  <a16:creationId xmlns:a16="http://schemas.microsoft.com/office/drawing/2014/main" id="{4D7B5E70-C162-F642-9FAB-BC4955073057}"/>
                </a:ext>
              </a:extLst>
            </p:cNvPr>
            <p:cNvCxnSpPr>
              <a:cxnSpLocks/>
            </p:cNvCxnSpPr>
            <p:nvPr/>
          </p:nvCxnSpPr>
          <p:spPr>
            <a:xfrm flipH="1">
              <a:off x="99822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F94AC44-5DAF-944B-8478-B71A0344ECC1}"/>
                </a:ext>
              </a:extLst>
            </p:cNvPr>
            <p:cNvCxnSpPr>
              <a:cxnSpLocks/>
            </p:cNvCxnSpPr>
            <p:nvPr/>
          </p:nvCxnSpPr>
          <p:spPr>
            <a:xfrm flipH="1">
              <a:off x="101727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6E1B3E-6027-B74D-A906-C2033FEF8F5D}"/>
                </a:ext>
              </a:extLst>
            </p:cNvPr>
            <p:cNvCxnSpPr>
              <a:cxnSpLocks/>
            </p:cNvCxnSpPr>
            <p:nvPr/>
          </p:nvCxnSpPr>
          <p:spPr>
            <a:xfrm flipH="1">
              <a:off x="103632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DCC51D-7314-8646-B832-1998FDD70AA1}"/>
                </a:ext>
              </a:extLst>
            </p:cNvPr>
            <p:cNvCxnSpPr>
              <a:cxnSpLocks/>
            </p:cNvCxnSpPr>
            <p:nvPr/>
          </p:nvCxnSpPr>
          <p:spPr>
            <a:xfrm flipH="1">
              <a:off x="105537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5B76A0-B106-8C4E-99A8-8D549A10CEED}"/>
                </a:ext>
              </a:extLst>
            </p:cNvPr>
            <p:cNvCxnSpPr>
              <a:cxnSpLocks/>
            </p:cNvCxnSpPr>
            <p:nvPr/>
          </p:nvCxnSpPr>
          <p:spPr>
            <a:xfrm flipH="1">
              <a:off x="10744372"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8DFE7F3D-E086-5D0D-5EEA-0391ABBE758B}"/>
              </a:ext>
            </a:extLst>
          </p:cNvPr>
          <p:cNvSpPr txBox="1"/>
          <p:nvPr/>
        </p:nvSpPr>
        <p:spPr>
          <a:xfrm>
            <a:off x="666750" y="1000125"/>
            <a:ext cx="10687050" cy="43396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t>General Recommendations</a:t>
            </a:r>
            <a:endParaRPr lang="en-US" sz="4000" b="1" dirty="0">
              <a:cs typeface="Arial"/>
            </a:endParaRPr>
          </a:p>
          <a:p>
            <a:pPr algn="ctr"/>
            <a:endParaRPr lang="en-US" sz="2000" dirty="0">
              <a:cs typeface="Arial"/>
            </a:endParaRPr>
          </a:p>
          <a:p>
            <a:pPr marL="285750" indent="-285750">
              <a:buFont typeface="Arial"/>
              <a:buChar char="•"/>
            </a:pPr>
            <a:r>
              <a:rPr lang="en-US" sz="2400" b="1" dirty="0">
                <a:cs typeface="Arial"/>
              </a:rPr>
              <a:t>Students need support and instruction in HOW to collaborate</a:t>
            </a:r>
          </a:p>
          <a:p>
            <a:pPr marL="742950" lvl="1" indent="-285750">
              <a:buFont typeface="Arial"/>
              <a:buChar char="•"/>
            </a:pPr>
            <a:r>
              <a:rPr lang="en-US" sz="2400" dirty="0">
                <a:cs typeface="Arial"/>
              </a:rPr>
              <a:t>Guided "Project Planning" Activities</a:t>
            </a:r>
          </a:p>
          <a:p>
            <a:pPr marL="742950" lvl="1" indent="-285750">
              <a:buFont typeface="Arial"/>
              <a:buChar char="•"/>
            </a:pPr>
            <a:r>
              <a:rPr lang="en-US" sz="2400" dirty="0">
                <a:cs typeface="Arial"/>
              </a:rPr>
              <a:t>Presentations and Advice</a:t>
            </a:r>
          </a:p>
          <a:p>
            <a:pPr marL="742950" lvl="1" indent="-285750">
              <a:buFont typeface="Arial"/>
              <a:buChar char="•"/>
            </a:pPr>
            <a:r>
              <a:rPr lang="en-US" sz="2400" dirty="0">
                <a:cs typeface="Arial"/>
              </a:rPr>
              <a:t>Frequent Check-Ins with Faculty</a:t>
            </a:r>
          </a:p>
          <a:p>
            <a:pPr marL="742950" lvl="1" indent="-285750">
              <a:buFont typeface="Arial"/>
              <a:buChar char="•"/>
            </a:pPr>
            <a:endParaRPr lang="en-US" sz="2400" dirty="0">
              <a:cs typeface="Arial"/>
            </a:endParaRPr>
          </a:p>
          <a:p>
            <a:pPr marL="285750" indent="-285750">
              <a:buFont typeface="Arial"/>
              <a:buChar char="•"/>
            </a:pPr>
            <a:r>
              <a:rPr lang="en-US" sz="2400" b="1" dirty="0">
                <a:cs typeface="Arial"/>
              </a:rPr>
              <a:t>Students need TIME to collaborate</a:t>
            </a:r>
          </a:p>
          <a:p>
            <a:pPr marL="742950" lvl="1" indent="-285750">
              <a:buFont typeface="Arial"/>
              <a:buChar char="•"/>
            </a:pPr>
            <a:r>
              <a:rPr lang="en-US" sz="2400" dirty="0">
                <a:cs typeface="Arial"/>
              </a:rPr>
              <a:t>Integrate it into the curriculum (don't put it "on top" of everything else)</a:t>
            </a:r>
          </a:p>
          <a:p>
            <a:pPr marL="742950" lvl="1" indent="-285750">
              <a:buFont typeface="Arial"/>
              <a:buChar char="•"/>
            </a:pPr>
            <a:r>
              <a:rPr lang="en-US" sz="2400" dirty="0">
                <a:cs typeface="Arial"/>
              </a:rPr>
              <a:t>Try a "flipped" classroom to create room for in-class collaboration</a:t>
            </a:r>
          </a:p>
          <a:p>
            <a:pPr marL="742950" lvl="1" indent="-285750">
              <a:buFont typeface="Arial"/>
              <a:buChar char="•"/>
            </a:pPr>
            <a:r>
              <a:rPr lang="en-US" sz="2400" dirty="0">
                <a:cs typeface="Arial"/>
              </a:rPr>
              <a:t>Require milestone submissions along the way</a:t>
            </a:r>
          </a:p>
        </p:txBody>
      </p:sp>
    </p:spTree>
    <p:extLst>
      <p:ext uri="{BB962C8B-B14F-4D97-AF65-F5344CB8AC3E}">
        <p14:creationId xmlns:p14="http://schemas.microsoft.com/office/powerpoint/2010/main" val="2085724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ctrTitle"/>
          </p:nvPr>
        </p:nvSpPr>
        <p:spPr>
          <a:xfrm>
            <a:off x="0" y="0"/>
            <a:ext cx="12192000" cy="640080"/>
          </a:xfrm>
          <a:solidFill>
            <a:srgbClr val="CFB87C"/>
          </a:solidFill>
          <a:ln w="38100">
            <a:solidFill>
              <a:schemeClr val="tx1"/>
            </a:solidFill>
          </a:ln>
        </p:spPr>
        <p:txBody>
          <a:bodyPr>
            <a:noAutofit/>
          </a:bodyPr>
          <a:lstStyle/>
          <a:p>
            <a:pPr algn="l"/>
            <a:r>
              <a:rPr lang="en-US" sz="2550" b="1" dirty="0">
                <a:ln w="9525">
                  <a:noFill/>
                  <a:prstDash val="solid"/>
                </a:ln>
              </a:rPr>
              <a:t>HIPS and Collaboration</a:t>
            </a:r>
            <a:endParaRPr lang="en-US" sz="2550" dirty="0">
              <a:ln w="9525">
                <a:noFill/>
                <a:prstDash val="solid"/>
              </a:ln>
              <a:cs typeface="Arial"/>
            </a:endParaRPr>
          </a:p>
        </p:txBody>
      </p:sp>
      <p:grpSp>
        <p:nvGrpSpPr>
          <p:cNvPr id="35" name="Group 34">
            <a:extLst>
              <a:ext uri="{FF2B5EF4-FFF2-40B4-BE49-F238E27FC236}">
                <a16:creationId xmlns:a16="http://schemas.microsoft.com/office/drawing/2014/main" id="{3EE19479-12DA-874F-A999-DA97EB6C5047}"/>
              </a:ext>
              <a:ext uri="{C183D7F6-B498-43B3-948B-1728B52AA6E4}">
                <adec:decorative xmlns:adec="http://schemas.microsoft.com/office/drawing/2017/decorative" val="1"/>
              </a:ext>
            </a:extLst>
          </p:cNvPr>
          <p:cNvGrpSpPr/>
          <p:nvPr/>
        </p:nvGrpSpPr>
        <p:grpSpPr>
          <a:xfrm>
            <a:off x="11034343" y="5604669"/>
            <a:ext cx="990772" cy="457200"/>
            <a:chOff x="9982200" y="4191000"/>
            <a:chExt cx="990772" cy="457200"/>
          </a:xfrm>
        </p:grpSpPr>
        <p:cxnSp>
          <p:nvCxnSpPr>
            <p:cNvPr id="28" name="Straight Connector 27">
              <a:extLst>
                <a:ext uri="{FF2B5EF4-FFF2-40B4-BE49-F238E27FC236}">
                  <a16:creationId xmlns:a16="http://schemas.microsoft.com/office/drawing/2014/main" id="{4D7B5E70-C162-F642-9FAB-BC4955073057}"/>
                </a:ext>
              </a:extLst>
            </p:cNvPr>
            <p:cNvCxnSpPr>
              <a:cxnSpLocks/>
            </p:cNvCxnSpPr>
            <p:nvPr/>
          </p:nvCxnSpPr>
          <p:spPr>
            <a:xfrm flipH="1">
              <a:off x="99822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F94AC44-5DAF-944B-8478-B71A0344ECC1}"/>
                </a:ext>
              </a:extLst>
            </p:cNvPr>
            <p:cNvCxnSpPr>
              <a:cxnSpLocks/>
            </p:cNvCxnSpPr>
            <p:nvPr/>
          </p:nvCxnSpPr>
          <p:spPr>
            <a:xfrm flipH="1">
              <a:off x="101727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6E1B3E-6027-B74D-A906-C2033FEF8F5D}"/>
                </a:ext>
              </a:extLst>
            </p:cNvPr>
            <p:cNvCxnSpPr>
              <a:cxnSpLocks/>
            </p:cNvCxnSpPr>
            <p:nvPr/>
          </p:nvCxnSpPr>
          <p:spPr>
            <a:xfrm flipH="1">
              <a:off x="103632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DCC51D-7314-8646-B832-1998FDD70AA1}"/>
                </a:ext>
              </a:extLst>
            </p:cNvPr>
            <p:cNvCxnSpPr>
              <a:cxnSpLocks/>
            </p:cNvCxnSpPr>
            <p:nvPr/>
          </p:nvCxnSpPr>
          <p:spPr>
            <a:xfrm flipH="1">
              <a:off x="105537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5B76A0-B106-8C4E-99A8-8D549A10CEED}"/>
                </a:ext>
              </a:extLst>
            </p:cNvPr>
            <p:cNvCxnSpPr>
              <a:cxnSpLocks/>
            </p:cNvCxnSpPr>
            <p:nvPr/>
          </p:nvCxnSpPr>
          <p:spPr>
            <a:xfrm flipH="1">
              <a:off x="10744372"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8DFE7F3D-E086-5D0D-5EEA-0391ABBE758B}"/>
              </a:ext>
            </a:extLst>
          </p:cNvPr>
          <p:cNvSpPr txBox="1"/>
          <p:nvPr/>
        </p:nvSpPr>
        <p:spPr>
          <a:xfrm>
            <a:off x="695325" y="933450"/>
            <a:ext cx="10687050" cy="50783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t>General Recommendations</a:t>
            </a:r>
            <a:endParaRPr lang="en-US" sz="4000" b="1" dirty="0">
              <a:cs typeface="Arial"/>
            </a:endParaRPr>
          </a:p>
          <a:p>
            <a:pPr algn="ctr"/>
            <a:endParaRPr lang="en-US" sz="2000" dirty="0">
              <a:cs typeface="Arial"/>
            </a:endParaRPr>
          </a:p>
          <a:p>
            <a:pPr marL="285750" indent="-285750">
              <a:buFont typeface="Arial"/>
              <a:buChar char="•"/>
            </a:pPr>
            <a:r>
              <a:rPr lang="en-US" sz="2400" b="1" dirty="0">
                <a:cs typeface="Arial"/>
              </a:rPr>
              <a:t>Students value Authenticity</a:t>
            </a:r>
          </a:p>
          <a:p>
            <a:pPr marL="742950" lvl="1" indent="-285750">
              <a:buFont typeface="Arial"/>
              <a:buChar char="•"/>
            </a:pPr>
            <a:r>
              <a:rPr lang="en-US" sz="2400" dirty="0">
                <a:cs typeface="Arial"/>
              </a:rPr>
              <a:t>Base group projects around meaningful challenges and issues</a:t>
            </a:r>
          </a:p>
          <a:p>
            <a:pPr marL="742950" lvl="1" indent="-285750">
              <a:buFont typeface="Arial"/>
              <a:buChar char="•"/>
            </a:pPr>
            <a:r>
              <a:rPr lang="en-US" sz="2400" dirty="0">
                <a:cs typeface="Arial"/>
              </a:rPr>
              <a:t>Consider a "simulation" activity that mirrors real-world experience</a:t>
            </a:r>
            <a:endParaRPr lang="en-US" dirty="0">
              <a:cs typeface="Arial"/>
            </a:endParaRPr>
          </a:p>
          <a:p>
            <a:pPr marL="742950" lvl="1" indent="-285750">
              <a:buFont typeface="Arial"/>
              <a:buChar char="•"/>
            </a:pPr>
            <a:r>
              <a:rPr lang="en-US" sz="2400" dirty="0">
                <a:cs typeface="Arial"/>
              </a:rPr>
              <a:t>Explicitly frame collaboration as a difficult but valued skill</a:t>
            </a:r>
          </a:p>
          <a:p>
            <a:pPr marL="742950" lvl="1" indent="-285750">
              <a:buFont typeface="Arial"/>
              <a:buChar char="•"/>
            </a:pPr>
            <a:endParaRPr lang="en-US" sz="2400" dirty="0">
              <a:cs typeface="Arial"/>
            </a:endParaRPr>
          </a:p>
          <a:p>
            <a:pPr marL="285750" indent="-285750">
              <a:buFont typeface="Arial"/>
              <a:buChar char="•"/>
            </a:pPr>
            <a:r>
              <a:rPr lang="en-US" sz="2400" b="1" dirty="0">
                <a:cs typeface="Arial"/>
              </a:rPr>
              <a:t>Students value Accountability</a:t>
            </a:r>
          </a:p>
          <a:p>
            <a:pPr marL="742950" lvl="1" indent="-285750">
              <a:buFont typeface="Arial"/>
              <a:buChar char="•"/>
            </a:pPr>
            <a:r>
              <a:rPr lang="en-US" sz="2400" dirty="0">
                <a:ea typeface="+mn-lt"/>
                <a:cs typeface="+mn-lt"/>
              </a:rPr>
              <a:t>Create methods for holding individuals accountable separately</a:t>
            </a:r>
          </a:p>
          <a:p>
            <a:pPr marL="742950" lvl="1" indent="-285750">
              <a:buFont typeface="Arial"/>
              <a:buChar char="•"/>
            </a:pPr>
            <a:r>
              <a:rPr lang="en-US" sz="2400" dirty="0">
                <a:cs typeface="Arial"/>
              </a:rPr>
              <a:t>Find other methods to encourage quality beyond grading</a:t>
            </a:r>
          </a:p>
          <a:p>
            <a:pPr marL="742950" lvl="1" indent="-285750">
              <a:buFont typeface="Arial"/>
              <a:buChar char="•"/>
            </a:pPr>
            <a:r>
              <a:rPr lang="en-US" sz="2400" dirty="0">
                <a:ea typeface="+mn-lt"/>
                <a:cs typeface="+mn-lt"/>
              </a:rPr>
              <a:t>Consider the use of group or individual "contracts"</a:t>
            </a:r>
          </a:p>
          <a:p>
            <a:pPr marL="742950" lvl="1" indent="-285750">
              <a:buFont typeface="Arial"/>
              <a:buChar char="•"/>
            </a:pPr>
            <a:r>
              <a:rPr lang="en-US" sz="2400" dirty="0">
                <a:ea typeface="+mn-lt"/>
                <a:cs typeface="+mn-lt"/>
              </a:rPr>
              <a:t>Allow students to provide input about their own contributions and the contributions of their group members</a:t>
            </a:r>
            <a:endParaRPr lang="en-US" sz="2400" dirty="0">
              <a:cs typeface="Arial"/>
            </a:endParaRPr>
          </a:p>
        </p:txBody>
      </p:sp>
    </p:spTree>
    <p:extLst>
      <p:ext uri="{BB962C8B-B14F-4D97-AF65-F5344CB8AC3E}">
        <p14:creationId xmlns:p14="http://schemas.microsoft.com/office/powerpoint/2010/main" val="2696486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ctrTitle"/>
          </p:nvPr>
        </p:nvSpPr>
        <p:spPr>
          <a:xfrm>
            <a:off x="0" y="0"/>
            <a:ext cx="12192000" cy="640080"/>
          </a:xfrm>
          <a:solidFill>
            <a:srgbClr val="CFB87C"/>
          </a:solidFill>
          <a:ln w="38100">
            <a:solidFill>
              <a:schemeClr val="tx1"/>
            </a:solidFill>
          </a:ln>
        </p:spPr>
        <p:txBody>
          <a:bodyPr>
            <a:noAutofit/>
          </a:bodyPr>
          <a:lstStyle/>
          <a:p>
            <a:pPr algn="l"/>
            <a:r>
              <a:rPr lang="en-US" sz="2550" b="1" dirty="0">
                <a:ln w="9525">
                  <a:noFill/>
                  <a:prstDash val="solid"/>
                </a:ln>
                <a:cs typeface="Arial"/>
              </a:rPr>
              <a:t>Assignment Example</a:t>
            </a:r>
            <a:endParaRPr lang="en-US" sz="2550" dirty="0">
              <a:ln w="9525">
                <a:noFill/>
                <a:prstDash val="solid"/>
              </a:ln>
              <a:cs typeface="Arial"/>
            </a:endParaRPr>
          </a:p>
        </p:txBody>
      </p:sp>
      <p:grpSp>
        <p:nvGrpSpPr>
          <p:cNvPr id="35" name="Group 34">
            <a:extLst>
              <a:ext uri="{FF2B5EF4-FFF2-40B4-BE49-F238E27FC236}">
                <a16:creationId xmlns:a16="http://schemas.microsoft.com/office/drawing/2014/main" id="{3EE19479-12DA-874F-A999-DA97EB6C5047}"/>
              </a:ext>
              <a:ext uri="{C183D7F6-B498-43B3-948B-1728B52AA6E4}">
                <adec:decorative xmlns:adec="http://schemas.microsoft.com/office/drawing/2017/decorative" val="1"/>
              </a:ext>
            </a:extLst>
          </p:cNvPr>
          <p:cNvGrpSpPr/>
          <p:nvPr/>
        </p:nvGrpSpPr>
        <p:grpSpPr>
          <a:xfrm>
            <a:off x="11034343" y="5604669"/>
            <a:ext cx="990772" cy="457200"/>
            <a:chOff x="9982200" y="4191000"/>
            <a:chExt cx="990772" cy="457200"/>
          </a:xfrm>
        </p:grpSpPr>
        <p:cxnSp>
          <p:nvCxnSpPr>
            <p:cNvPr id="28" name="Straight Connector 27">
              <a:extLst>
                <a:ext uri="{FF2B5EF4-FFF2-40B4-BE49-F238E27FC236}">
                  <a16:creationId xmlns:a16="http://schemas.microsoft.com/office/drawing/2014/main" id="{4D7B5E70-C162-F642-9FAB-BC4955073057}"/>
                </a:ext>
              </a:extLst>
            </p:cNvPr>
            <p:cNvCxnSpPr>
              <a:cxnSpLocks/>
            </p:cNvCxnSpPr>
            <p:nvPr/>
          </p:nvCxnSpPr>
          <p:spPr>
            <a:xfrm flipH="1">
              <a:off x="99822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F94AC44-5DAF-944B-8478-B71A0344ECC1}"/>
                </a:ext>
              </a:extLst>
            </p:cNvPr>
            <p:cNvCxnSpPr>
              <a:cxnSpLocks/>
            </p:cNvCxnSpPr>
            <p:nvPr/>
          </p:nvCxnSpPr>
          <p:spPr>
            <a:xfrm flipH="1">
              <a:off x="101727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6E1B3E-6027-B74D-A906-C2033FEF8F5D}"/>
                </a:ext>
              </a:extLst>
            </p:cNvPr>
            <p:cNvCxnSpPr>
              <a:cxnSpLocks/>
            </p:cNvCxnSpPr>
            <p:nvPr/>
          </p:nvCxnSpPr>
          <p:spPr>
            <a:xfrm flipH="1">
              <a:off x="103632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DCC51D-7314-8646-B832-1998FDD70AA1}"/>
                </a:ext>
              </a:extLst>
            </p:cNvPr>
            <p:cNvCxnSpPr>
              <a:cxnSpLocks/>
            </p:cNvCxnSpPr>
            <p:nvPr/>
          </p:nvCxnSpPr>
          <p:spPr>
            <a:xfrm flipH="1">
              <a:off x="105537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5B76A0-B106-8C4E-99A8-8D549A10CEED}"/>
                </a:ext>
              </a:extLst>
            </p:cNvPr>
            <p:cNvCxnSpPr>
              <a:cxnSpLocks/>
            </p:cNvCxnSpPr>
            <p:nvPr/>
          </p:nvCxnSpPr>
          <p:spPr>
            <a:xfrm flipH="1">
              <a:off x="10744372"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08C19529-328F-BDC7-6A22-DB09ABF035A0}"/>
              </a:ext>
            </a:extLst>
          </p:cNvPr>
          <p:cNvSpPr txBox="1"/>
          <p:nvPr/>
        </p:nvSpPr>
        <p:spPr>
          <a:xfrm>
            <a:off x="809625" y="723900"/>
            <a:ext cx="10848975" cy="465973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Bef>
                <a:spcPct val="20000"/>
              </a:spcBef>
            </a:pPr>
            <a:r>
              <a:rPr lang="en-US" sz="2800" b="1" dirty="0">
                <a:ea typeface="+mn-lt"/>
                <a:cs typeface="+mn-lt"/>
              </a:rPr>
              <a:t>Phillip's Environmental Advocacy Project</a:t>
            </a:r>
          </a:p>
          <a:p>
            <a:pPr algn="ctr">
              <a:spcBef>
                <a:spcPct val="20000"/>
              </a:spcBef>
            </a:pPr>
            <a:endParaRPr lang="en-US" sz="2800" dirty="0">
              <a:ea typeface="+mn-lt"/>
              <a:cs typeface="+mn-lt"/>
            </a:endParaRPr>
          </a:p>
          <a:p>
            <a:pPr marL="285750" indent="-342900">
              <a:spcBef>
                <a:spcPct val="20000"/>
              </a:spcBef>
              <a:buFont typeface="Arial,Sans-Serif"/>
              <a:buChar char="•"/>
            </a:pPr>
            <a:r>
              <a:rPr lang="en-US" sz="2800" dirty="0">
                <a:ea typeface="+mn-lt"/>
                <a:cs typeface="+mn-lt"/>
              </a:rPr>
              <a:t>Very "open ended" - Students shape the project</a:t>
            </a:r>
          </a:p>
          <a:p>
            <a:pPr marL="285750" indent="-342900">
              <a:spcBef>
                <a:spcPct val="20000"/>
              </a:spcBef>
              <a:buFont typeface="Arial,Sans-Serif"/>
              <a:buChar char="•"/>
            </a:pPr>
            <a:r>
              <a:rPr lang="en-US" sz="2800" dirty="0">
                <a:ea typeface="+mn-lt"/>
                <a:cs typeface="+mn-lt"/>
              </a:rPr>
              <a:t>Create a real-world document that advocates for Sustainability</a:t>
            </a:r>
          </a:p>
          <a:p>
            <a:pPr marL="285750" indent="-342900">
              <a:spcBef>
                <a:spcPct val="20000"/>
              </a:spcBef>
              <a:buFont typeface="Arial,Sans-Serif"/>
              <a:buChar char="•"/>
            </a:pPr>
            <a:r>
              <a:rPr lang="en-US" sz="2800" dirty="0">
                <a:ea typeface="+mn-lt"/>
                <a:cs typeface="+mn-lt"/>
              </a:rPr>
              <a:t>Asks students to identify a "Simulated" Context</a:t>
            </a:r>
          </a:p>
          <a:p>
            <a:pPr marL="285750" indent="-342900">
              <a:spcBef>
                <a:spcPct val="20000"/>
              </a:spcBef>
              <a:buFont typeface="Arial,Sans-Serif"/>
              <a:buChar char="•"/>
            </a:pPr>
            <a:r>
              <a:rPr lang="en-US" sz="2800" dirty="0">
                <a:ea typeface="+mn-lt"/>
                <a:cs typeface="+mn-lt"/>
              </a:rPr>
              <a:t>Examples:</a:t>
            </a:r>
          </a:p>
          <a:p>
            <a:pPr marL="742950" lvl="1" indent="-285750">
              <a:spcBef>
                <a:spcPct val="20000"/>
              </a:spcBef>
              <a:buFont typeface="Arial,Sans-Serif"/>
              <a:buChar char="•"/>
            </a:pPr>
            <a:r>
              <a:rPr lang="en-US" sz="2800" dirty="0">
                <a:ea typeface="+mn-lt"/>
                <a:cs typeface="+mn-lt"/>
              </a:rPr>
              <a:t> Grant Proposal</a:t>
            </a:r>
          </a:p>
          <a:p>
            <a:pPr marL="742950" lvl="1" indent="-285750">
              <a:spcBef>
                <a:spcPct val="20000"/>
              </a:spcBef>
              <a:buFont typeface="Arial,Sans-Serif"/>
              <a:buChar char="•"/>
            </a:pPr>
            <a:r>
              <a:rPr lang="en-US" sz="2800" dirty="0">
                <a:ea typeface="+mn-lt"/>
                <a:cs typeface="+mn-lt"/>
              </a:rPr>
              <a:t> Empirical Research Proposal</a:t>
            </a:r>
          </a:p>
          <a:p>
            <a:pPr marL="742950" lvl="1" indent="-285750">
              <a:spcBef>
                <a:spcPct val="20000"/>
              </a:spcBef>
              <a:buFont typeface="Arial,Sans-Serif"/>
              <a:buChar char="•"/>
            </a:pPr>
            <a:r>
              <a:rPr lang="en-US" sz="2800" dirty="0">
                <a:ea typeface="+mn-lt"/>
                <a:cs typeface="+mn-lt"/>
              </a:rPr>
              <a:t> Article in a Trade Magazine</a:t>
            </a:r>
            <a:endParaRPr lang="en-US" sz="2800" dirty="0">
              <a:cs typeface="Arial"/>
            </a:endParaRPr>
          </a:p>
        </p:txBody>
      </p:sp>
    </p:spTree>
    <p:extLst>
      <p:ext uri="{BB962C8B-B14F-4D97-AF65-F5344CB8AC3E}">
        <p14:creationId xmlns:p14="http://schemas.microsoft.com/office/powerpoint/2010/main" val="1307130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ctrTitle"/>
          </p:nvPr>
        </p:nvSpPr>
        <p:spPr>
          <a:xfrm>
            <a:off x="0" y="0"/>
            <a:ext cx="12192000" cy="640080"/>
          </a:xfrm>
          <a:solidFill>
            <a:srgbClr val="CFB87C"/>
          </a:solidFill>
          <a:ln w="38100">
            <a:solidFill>
              <a:schemeClr val="tx1"/>
            </a:solidFill>
          </a:ln>
        </p:spPr>
        <p:txBody>
          <a:bodyPr>
            <a:noAutofit/>
          </a:bodyPr>
          <a:lstStyle/>
          <a:p>
            <a:pPr algn="l"/>
            <a:r>
              <a:rPr lang="en-US" sz="2550" b="1" dirty="0">
                <a:ln w="9525">
                  <a:noFill/>
                  <a:prstDash val="solid"/>
                </a:ln>
                <a:cs typeface="Arial"/>
              </a:rPr>
              <a:t>Assignment Example</a:t>
            </a:r>
            <a:endParaRPr lang="en-US" sz="2550" dirty="0">
              <a:ln w="9525">
                <a:noFill/>
                <a:prstDash val="solid"/>
              </a:ln>
              <a:cs typeface="Arial"/>
            </a:endParaRPr>
          </a:p>
        </p:txBody>
      </p:sp>
      <p:grpSp>
        <p:nvGrpSpPr>
          <p:cNvPr id="35" name="Group 34">
            <a:extLst>
              <a:ext uri="{FF2B5EF4-FFF2-40B4-BE49-F238E27FC236}">
                <a16:creationId xmlns:a16="http://schemas.microsoft.com/office/drawing/2014/main" id="{3EE19479-12DA-874F-A999-DA97EB6C5047}"/>
              </a:ext>
              <a:ext uri="{C183D7F6-B498-43B3-948B-1728B52AA6E4}">
                <adec:decorative xmlns:adec="http://schemas.microsoft.com/office/drawing/2017/decorative" val="1"/>
              </a:ext>
            </a:extLst>
          </p:cNvPr>
          <p:cNvGrpSpPr/>
          <p:nvPr/>
        </p:nvGrpSpPr>
        <p:grpSpPr>
          <a:xfrm>
            <a:off x="11034343" y="5604669"/>
            <a:ext cx="990772" cy="457200"/>
            <a:chOff x="9982200" y="4191000"/>
            <a:chExt cx="990772" cy="457200"/>
          </a:xfrm>
        </p:grpSpPr>
        <p:cxnSp>
          <p:nvCxnSpPr>
            <p:cNvPr id="28" name="Straight Connector 27">
              <a:extLst>
                <a:ext uri="{FF2B5EF4-FFF2-40B4-BE49-F238E27FC236}">
                  <a16:creationId xmlns:a16="http://schemas.microsoft.com/office/drawing/2014/main" id="{4D7B5E70-C162-F642-9FAB-BC4955073057}"/>
                </a:ext>
              </a:extLst>
            </p:cNvPr>
            <p:cNvCxnSpPr>
              <a:cxnSpLocks/>
            </p:cNvCxnSpPr>
            <p:nvPr/>
          </p:nvCxnSpPr>
          <p:spPr>
            <a:xfrm flipH="1">
              <a:off x="99822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F94AC44-5DAF-944B-8478-B71A0344ECC1}"/>
                </a:ext>
              </a:extLst>
            </p:cNvPr>
            <p:cNvCxnSpPr>
              <a:cxnSpLocks/>
            </p:cNvCxnSpPr>
            <p:nvPr/>
          </p:nvCxnSpPr>
          <p:spPr>
            <a:xfrm flipH="1">
              <a:off x="101727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6E1B3E-6027-B74D-A906-C2033FEF8F5D}"/>
                </a:ext>
              </a:extLst>
            </p:cNvPr>
            <p:cNvCxnSpPr>
              <a:cxnSpLocks/>
            </p:cNvCxnSpPr>
            <p:nvPr/>
          </p:nvCxnSpPr>
          <p:spPr>
            <a:xfrm flipH="1">
              <a:off x="103632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DCC51D-7314-8646-B832-1998FDD70AA1}"/>
                </a:ext>
              </a:extLst>
            </p:cNvPr>
            <p:cNvCxnSpPr>
              <a:cxnSpLocks/>
            </p:cNvCxnSpPr>
            <p:nvPr/>
          </p:nvCxnSpPr>
          <p:spPr>
            <a:xfrm flipH="1">
              <a:off x="105537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5B76A0-B106-8C4E-99A8-8D549A10CEED}"/>
                </a:ext>
              </a:extLst>
            </p:cNvPr>
            <p:cNvCxnSpPr>
              <a:cxnSpLocks/>
            </p:cNvCxnSpPr>
            <p:nvPr/>
          </p:nvCxnSpPr>
          <p:spPr>
            <a:xfrm flipH="1">
              <a:off x="10744372"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08C19529-328F-BDC7-6A22-DB09ABF035A0}"/>
              </a:ext>
            </a:extLst>
          </p:cNvPr>
          <p:cNvSpPr txBox="1"/>
          <p:nvPr/>
        </p:nvSpPr>
        <p:spPr>
          <a:xfrm>
            <a:off x="266700" y="952500"/>
            <a:ext cx="11420475" cy="49552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Bef>
                <a:spcPct val="20000"/>
              </a:spcBef>
            </a:pPr>
            <a:r>
              <a:rPr lang="en-US" sz="2800" b="1" dirty="0">
                <a:ea typeface="+mn-lt"/>
                <a:cs typeface="+mn-lt"/>
              </a:rPr>
              <a:t>Phillip's Environmental Advocacy Project</a:t>
            </a:r>
          </a:p>
          <a:p>
            <a:pPr marL="457200" indent="-514350">
              <a:spcBef>
                <a:spcPct val="20000"/>
              </a:spcBef>
              <a:buAutoNum type="arabicPeriod"/>
            </a:pPr>
            <a:r>
              <a:rPr lang="en-US" sz="2400" dirty="0">
                <a:ea typeface="+mn-lt"/>
                <a:cs typeface="+mn-lt"/>
              </a:rPr>
              <a:t>Phillip presents the "boundaries" for the project</a:t>
            </a:r>
          </a:p>
          <a:p>
            <a:pPr marL="457200" indent="-514350">
              <a:spcBef>
                <a:spcPct val="20000"/>
              </a:spcBef>
              <a:buAutoNum type="arabicPeriod"/>
            </a:pPr>
            <a:r>
              <a:rPr lang="en-US" sz="2400" dirty="0">
                <a:ea typeface="+mn-lt"/>
                <a:cs typeface="+mn-lt"/>
              </a:rPr>
              <a:t>Students brainstorm ideas and form groups in class</a:t>
            </a:r>
          </a:p>
          <a:p>
            <a:pPr marL="457200" indent="-514350">
              <a:spcBef>
                <a:spcPct val="20000"/>
              </a:spcBef>
              <a:buFontTx/>
              <a:buAutoNum type="arabicPeriod"/>
            </a:pPr>
            <a:r>
              <a:rPr lang="en-US" sz="2400" dirty="0">
                <a:ea typeface="+mn-lt"/>
                <a:cs typeface="+mn-lt"/>
              </a:rPr>
              <a:t>Students prepare a "Project Proposal" in class</a:t>
            </a:r>
          </a:p>
          <a:p>
            <a:pPr marL="457200" indent="-514350">
              <a:spcBef>
                <a:spcPct val="20000"/>
              </a:spcBef>
              <a:buFontTx/>
              <a:buAutoNum type="arabicPeriod"/>
            </a:pPr>
            <a:r>
              <a:rPr lang="en-US" sz="2400" dirty="0">
                <a:ea typeface="+mn-lt"/>
                <a:cs typeface="+mn-lt"/>
              </a:rPr>
              <a:t>Phillip reviews and returns with a "Group Contract"</a:t>
            </a:r>
          </a:p>
          <a:p>
            <a:pPr marL="457200" indent="-514350">
              <a:spcBef>
                <a:spcPct val="20000"/>
              </a:spcBef>
              <a:buFontTx/>
              <a:buAutoNum type="arabicPeriod"/>
            </a:pPr>
            <a:r>
              <a:rPr lang="en-US" sz="2400" dirty="0">
                <a:cs typeface="Arial"/>
              </a:rPr>
              <a:t>Students complete a "Group Planning Document" in class</a:t>
            </a:r>
          </a:p>
          <a:p>
            <a:pPr marL="457200" indent="-514350">
              <a:spcBef>
                <a:spcPct val="20000"/>
              </a:spcBef>
              <a:buFontTx/>
              <a:buAutoNum type="arabicPeriod"/>
            </a:pPr>
            <a:r>
              <a:rPr lang="en-US" sz="2400" dirty="0">
                <a:cs typeface="Arial"/>
              </a:rPr>
              <a:t>Students collaborate in and out of class</a:t>
            </a:r>
          </a:p>
          <a:p>
            <a:pPr marL="457200" indent="-514350">
              <a:spcBef>
                <a:spcPct val="20000"/>
              </a:spcBef>
              <a:buFontTx/>
              <a:buAutoNum type="arabicPeriod"/>
            </a:pPr>
            <a:r>
              <a:rPr lang="en-US" sz="2400" dirty="0">
                <a:cs typeface="Arial"/>
              </a:rPr>
              <a:t>Students meet with Phillip for a check-in</a:t>
            </a:r>
          </a:p>
          <a:p>
            <a:pPr marL="457200" indent="-514350">
              <a:spcBef>
                <a:spcPct val="20000"/>
              </a:spcBef>
              <a:buFontTx/>
              <a:buAutoNum type="arabicPeriod"/>
            </a:pPr>
            <a:r>
              <a:rPr lang="en-US" sz="2400" dirty="0">
                <a:cs typeface="Arial"/>
              </a:rPr>
              <a:t>Students submit along with a self-evaluation and group evaluation</a:t>
            </a:r>
          </a:p>
          <a:p>
            <a:pPr marL="457200" indent="-514350">
              <a:spcBef>
                <a:spcPct val="20000"/>
              </a:spcBef>
              <a:buFontTx/>
              <a:buAutoNum type="arabicPeriod"/>
            </a:pPr>
            <a:r>
              <a:rPr lang="en-US" sz="2400" dirty="0">
                <a:cs typeface="Arial"/>
              </a:rPr>
              <a:t>Students present their project to the class and invited guests</a:t>
            </a:r>
          </a:p>
          <a:p>
            <a:pPr marL="457200" indent="-514350">
              <a:spcBef>
                <a:spcPct val="20000"/>
              </a:spcBef>
              <a:buFontTx/>
              <a:buAutoNum type="arabicPeriod"/>
            </a:pPr>
            <a:r>
              <a:rPr lang="en-US" sz="2400" dirty="0">
                <a:cs typeface="Arial"/>
              </a:rPr>
              <a:t>Students receive individual grades based on project quality and contribution</a:t>
            </a:r>
          </a:p>
        </p:txBody>
      </p:sp>
    </p:spTree>
    <p:extLst>
      <p:ext uri="{BB962C8B-B14F-4D97-AF65-F5344CB8AC3E}">
        <p14:creationId xmlns:p14="http://schemas.microsoft.com/office/powerpoint/2010/main" val="1891877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ctrTitle"/>
          </p:nvPr>
        </p:nvSpPr>
        <p:spPr>
          <a:xfrm>
            <a:off x="0" y="0"/>
            <a:ext cx="12192000" cy="640080"/>
          </a:xfrm>
          <a:solidFill>
            <a:srgbClr val="CFB87C"/>
          </a:solidFill>
          <a:ln w="38100">
            <a:solidFill>
              <a:schemeClr val="tx1"/>
            </a:solidFill>
          </a:ln>
        </p:spPr>
        <p:txBody>
          <a:bodyPr>
            <a:noAutofit/>
          </a:bodyPr>
          <a:lstStyle/>
          <a:p>
            <a:pPr algn="l"/>
            <a:r>
              <a:rPr lang="en-US" sz="2550" b="1" dirty="0">
                <a:ln w="9525">
                  <a:noFill/>
                  <a:prstDash val="solid"/>
                </a:ln>
                <a:cs typeface="Arial"/>
              </a:rPr>
              <a:t>Assignment Example</a:t>
            </a:r>
            <a:endParaRPr lang="en-US" sz="2550" dirty="0">
              <a:ln w="9525">
                <a:noFill/>
                <a:prstDash val="solid"/>
              </a:ln>
              <a:cs typeface="Arial"/>
            </a:endParaRPr>
          </a:p>
        </p:txBody>
      </p:sp>
      <p:grpSp>
        <p:nvGrpSpPr>
          <p:cNvPr id="35" name="Group 34">
            <a:extLst>
              <a:ext uri="{FF2B5EF4-FFF2-40B4-BE49-F238E27FC236}">
                <a16:creationId xmlns:a16="http://schemas.microsoft.com/office/drawing/2014/main" id="{3EE19479-12DA-874F-A999-DA97EB6C5047}"/>
              </a:ext>
              <a:ext uri="{C183D7F6-B498-43B3-948B-1728B52AA6E4}">
                <adec:decorative xmlns:adec="http://schemas.microsoft.com/office/drawing/2017/decorative" val="1"/>
              </a:ext>
            </a:extLst>
          </p:cNvPr>
          <p:cNvGrpSpPr/>
          <p:nvPr/>
        </p:nvGrpSpPr>
        <p:grpSpPr>
          <a:xfrm>
            <a:off x="11034343" y="5604669"/>
            <a:ext cx="990772" cy="457200"/>
            <a:chOff x="9982200" y="4191000"/>
            <a:chExt cx="990772" cy="457200"/>
          </a:xfrm>
        </p:grpSpPr>
        <p:cxnSp>
          <p:nvCxnSpPr>
            <p:cNvPr id="28" name="Straight Connector 27">
              <a:extLst>
                <a:ext uri="{FF2B5EF4-FFF2-40B4-BE49-F238E27FC236}">
                  <a16:creationId xmlns:a16="http://schemas.microsoft.com/office/drawing/2014/main" id="{4D7B5E70-C162-F642-9FAB-BC4955073057}"/>
                </a:ext>
              </a:extLst>
            </p:cNvPr>
            <p:cNvCxnSpPr>
              <a:cxnSpLocks/>
            </p:cNvCxnSpPr>
            <p:nvPr/>
          </p:nvCxnSpPr>
          <p:spPr>
            <a:xfrm flipH="1">
              <a:off x="99822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F94AC44-5DAF-944B-8478-B71A0344ECC1}"/>
                </a:ext>
              </a:extLst>
            </p:cNvPr>
            <p:cNvCxnSpPr>
              <a:cxnSpLocks/>
            </p:cNvCxnSpPr>
            <p:nvPr/>
          </p:nvCxnSpPr>
          <p:spPr>
            <a:xfrm flipH="1">
              <a:off x="101727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6E1B3E-6027-B74D-A906-C2033FEF8F5D}"/>
                </a:ext>
              </a:extLst>
            </p:cNvPr>
            <p:cNvCxnSpPr>
              <a:cxnSpLocks/>
            </p:cNvCxnSpPr>
            <p:nvPr/>
          </p:nvCxnSpPr>
          <p:spPr>
            <a:xfrm flipH="1">
              <a:off x="103632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DCC51D-7314-8646-B832-1998FDD70AA1}"/>
                </a:ext>
              </a:extLst>
            </p:cNvPr>
            <p:cNvCxnSpPr>
              <a:cxnSpLocks/>
            </p:cNvCxnSpPr>
            <p:nvPr/>
          </p:nvCxnSpPr>
          <p:spPr>
            <a:xfrm flipH="1">
              <a:off x="105537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5B76A0-B106-8C4E-99A8-8D549A10CEED}"/>
                </a:ext>
              </a:extLst>
            </p:cNvPr>
            <p:cNvCxnSpPr>
              <a:cxnSpLocks/>
            </p:cNvCxnSpPr>
            <p:nvPr/>
          </p:nvCxnSpPr>
          <p:spPr>
            <a:xfrm flipH="1">
              <a:off x="10744372"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08C19529-328F-BDC7-6A22-DB09ABF035A0}"/>
              </a:ext>
            </a:extLst>
          </p:cNvPr>
          <p:cNvSpPr txBox="1"/>
          <p:nvPr/>
        </p:nvSpPr>
        <p:spPr>
          <a:xfrm>
            <a:off x="266700" y="952500"/>
            <a:ext cx="11420475" cy="49552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Bef>
                <a:spcPct val="20000"/>
              </a:spcBef>
            </a:pPr>
            <a:r>
              <a:rPr lang="en-US" sz="2800" b="1" dirty="0">
                <a:ea typeface="+mn-lt"/>
                <a:cs typeface="+mn-lt"/>
              </a:rPr>
              <a:t>Phillip's Environmental Advocacy Project</a:t>
            </a:r>
          </a:p>
          <a:p>
            <a:pPr marL="457200" indent="-514350">
              <a:spcBef>
                <a:spcPct val="20000"/>
              </a:spcBef>
              <a:buAutoNum type="arabicPeriod"/>
            </a:pPr>
            <a:r>
              <a:rPr lang="en-US" sz="2400" dirty="0">
                <a:ea typeface="+mn-lt"/>
                <a:cs typeface="+mn-lt"/>
              </a:rPr>
              <a:t>Phillip presents the "boundaries" for the project</a:t>
            </a:r>
          </a:p>
          <a:p>
            <a:pPr marL="457200" indent="-514350">
              <a:spcBef>
                <a:spcPct val="20000"/>
              </a:spcBef>
              <a:buAutoNum type="arabicPeriod"/>
            </a:pPr>
            <a:r>
              <a:rPr lang="en-US" sz="2400" dirty="0">
                <a:ea typeface="+mn-lt"/>
                <a:cs typeface="+mn-lt"/>
              </a:rPr>
              <a:t>Students brainstorm ideas and form groups in class</a:t>
            </a:r>
          </a:p>
          <a:p>
            <a:pPr marL="457200" indent="-514350">
              <a:spcBef>
                <a:spcPct val="20000"/>
              </a:spcBef>
              <a:buFontTx/>
              <a:buAutoNum type="arabicPeriod"/>
            </a:pPr>
            <a:r>
              <a:rPr lang="en-US" sz="2400" dirty="0">
                <a:ea typeface="+mn-lt"/>
                <a:cs typeface="+mn-lt"/>
              </a:rPr>
              <a:t>Students prepare a "Project Proposal" in class</a:t>
            </a:r>
          </a:p>
          <a:p>
            <a:pPr marL="457200" indent="-514350">
              <a:spcBef>
                <a:spcPct val="20000"/>
              </a:spcBef>
              <a:buFontTx/>
              <a:buAutoNum type="arabicPeriod"/>
            </a:pPr>
            <a:r>
              <a:rPr lang="en-US" sz="2400" dirty="0">
                <a:ea typeface="+mn-lt"/>
                <a:cs typeface="+mn-lt"/>
              </a:rPr>
              <a:t>Phillip reviews and returns with a "Group Contract"</a:t>
            </a:r>
          </a:p>
          <a:p>
            <a:pPr marL="457200" indent="-514350">
              <a:spcBef>
                <a:spcPct val="20000"/>
              </a:spcBef>
              <a:buFontTx/>
              <a:buAutoNum type="arabicPeriod"/>
            </a:pPr>
            <a:r>
              <a:rPr lang="en-US" sz="2400" dirty="0">
                <a:cs typeface="Arial"/>
              </a:rPr>
              <a:t>Students complete a "Group Planning Document" in class</a:t>
            </a:r>
          </a:p>
          <a:p>
            <a:pPr marL="457200" indent="-514350">
              <a:spcBef>
                <a:spcPct val="20000"/>
              </a:spcBef>
              <a:buFontTx/>
              <a:buAutoNum type="arabicPeriod"/>
            </a:pPr>
            <a:r>
              <a:rPr lang="en-US" sz="2400" dirty="0">
                <a:cs typeface="Arial"/>
              </a:rPr>
              <a:t>Students collaborate in and out of class</a:t>
            </a:r>
          </a:p>
          <a:p>
            <a:pPr marL="457200" indent="-514350">
              <a:spcBef>
                <a:spcPct val="20000"/>
              </a:spcBef>
              <a:buFontTx/>
              <a:buAutoNum type="arabicPeriod"/>
            </a:pPr>
            <a:r>
              <a:rPr lang="en-US" sz="2400" dirty="0">
                <a:cs typeface="Arial"/>
              </a:rPr>
              <a:t>Students meet with Phillip for a check-in</a:t>
            </a:r>
          </a:p>
          <a:p>
            <a:pPr marL="457200" indent="-514350">
              <a:spcBef>
                <a:spcPct val="20000"/>
              </a:spcBef>
              <a:buFontTx/>
              <a:buAutoNum type="arabicPeriod"/>
            </a:pPr>
            <a:r>
              <a:rPr lang="en-US" sz="2400" dirty="0">
                <a:cs typeface="Arial"/>
              </a:rPr>
              <a:t>Students submit along with a self-evaluation and group evaluation</a:t>
            </a:r>
          </a:p>
          <a:p>
            <a:pPr marL="457200" indent="-514350">
              <a:spcBef>
                <a:spcPct val="20000"/>
              </a:spcBef>
              <a:buFontTx/>
              <a:buAutoNum type="arabicPeriod"/>
            </a:pPr>
            <a:r>
              <a:rPr lang="en-US" sz="2400" dirty="0">
                <a:cs typeface="Arial"/>
              </a:rPr>
              <a:t>Students present their project to the class and invited guests</a:t>
            </a:r>
          </a:p>
          <a:p>
            <a:pPr marL="457200" indent="-514350">
              <a:spcBef>
                <a:spcPct val="20000"/>
              </a:spcBef>
              <a:buFontTx/>
              <a:buAutoNum type="arabicPeriod"/>
            </a:pPr>
            <a:r>
              <a:rPr lang="en-US" sz="2400" dirty="0">
                <a:cs typeface="Arial"/>
              </a:rPr>
              <a:t>Students receive individual grades based on project quality and contribution</a:t>
            </a:r>
          </a:p>
        </p:txBody>
      </p:sp>
    </p:spTree>
    <p:extLst>
      <p:ext uri="{BB962C8B-B14F-4D97-AF65-F5344CB8AC3E}">
        <p14:creationId xmlns:p14="http://schemas.microsoft.com/office/powerpoint/2010/main" val="4225590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ctrTitle"/>
          </p:nvPr>
        </p:nvSpPr>
        <p:spPr>
          <a:xfrm>
            <a:off x="0" y="0"/>
            <a:ext cx="12192000" cy="640080"/>
          </a:xfrm>
          <a:solidFill>
            <a:srgbClr val="CFB87C"/>
          </a:solidFill>
          <a:ln w="38100">
            <a:solidFill>
              <a:schemeClr val="tx1"/>
            </a:solidFill>
          </a:ln>
        </p:spPr>
        <p:txBody>
          <a:bodyPr>
            <a:noAutofit/>
          </a:bodyPr>
          <a:lstStyle/>
          <a:p>
            <a:pPr algn="l"/>
            <a:r>
              <a:rPr lang="en-US" sz="2550" b="1" dirty="0">
                <a:ln w="9525">
                  <a:noFill/>
                  <a:prstDash val="solid"/>
                </a:ln>
                <a:cs typeface="Arial"/>
              </a:rPr>
              <a:t>Assignment Example</a:t>
            </a:r>
            <a:endParaRPr lang="en-US" sz="2550" dirty="0">
              <a:ln w="9525">
                <a:noFill/>
                <a:prstDash val="solid"/>
              </a:ln>
              <a:cs typeface="Arial"/>
            </a:endParaRPr>
          </a:p>
        </p:txBody>
      </p:sp>
      <p:grpSp>
        <p:nvGrpSpPr>
          <p:cNvPr id="35" name="Group 34">
            <a:extLst>
              <a:ext uri="{FF2B5EF4-FFF2-40B4-BE49-F238E27FC236}">
                <a16:creationId xmlns:a16="http://schemas.microsoft.com/office/drawing/2014/main" id="{3EE19479-12DA-874F-A999-DA97EB6C5047}"/>
              </a:ext>
              <a:ext uri="{C183D7F6-B498-43B3-948B-1728B52AA6E4}">
                <adec:decorative xmlns:adec="http://schemas.microsoft.com/office/drawing/2017/decorative" val="1"/>
              </a:ext>
            </a:extLst>
          </p:cNvPr>
          <p:cNvGrpSpPr/>
          <p:nvPr/>
        </p:nvGrpSpPr>
        <p:grpSpPr>
          <a:xfrm>
            <a:off x="11034343" y="5604669"/>
            <a:ext cx="990772" cy="457200"/>
            <a:chOff x="9982200" y="4191000"/>
            <a:chExt cx="990772" cy="457200"/>
          </a:xfrm>
        </p:grpSpPr>
        <p:cxnSp>
          <p:nvCxnSpPr>
            <p:cNvPr id="28" name="Straight Connector 27">
              <a:extLst>
                <a:ext uri="{FF2B5EF4-FFF2-40B4-BE49-F238E27FC236}">
                  <a16:creationId xmlns:a16="http://schemas.microsoft.com/office/drawing/2014/main" id="{4D7B5E70-C162-F642-9FAB-BC4955073057}"/>
                </a:ext>
              </a:extLst>
            </p:cNvPr>
            <p:cNvCxnSpPr>
              <a:cxnSpLocks/>
            </p:cNvCxnSpPr>
            <p:nvPr/>
          </p:nvCxnSpPr>
          <p:spPr>
            <a:xfrm flipH="1">
              <a:off x="99822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F94AC44-5DAF-944B-8478-B71A0344ECC1}"/>
                </a:ext>
              </a:extLst>
            </p:cNvPr>
            <p:cNvCxnSpPr>
              <a:cxnSpLocks/>
            </p:cNvCxnSpPr>
            <p:nvPr/>
          </p:nvCxnSpPr>
          <p:spPr>
            <a:xfrm flipH="1">
              <a:off x="101727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6E1B3E-6027-B74D-A906-C2033FEF8F5D}"/>
                </a:ext>
              </a:extLst>
            </p:cNvPr>
            <p:cNvCxnSpPr>
              <a:cxnSpLocks/>
            </p:cNvCxnSpPr>
            <p:nvPr/>
          </p:nvCxnSpPr>
          <p:spPr>
            <a:xfrm flipH="1">
              <a:off x="103632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DCC51D-7314-8646-B832-1998FDD70AA1}"/>
                </a:ext>
              </a:extLst>
            </p:cNvPr>
            <p:cNvCxnSpPr>
              <a:cxnSpLocks/>
            </p:cNvCxnSpPr>
            <p:nvPr/>
          </p:nvCxnSpPr>
          <p:spPr>
            <a:xfrm flipH="1">
              <a:off x="105537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5B76A0-B106-8C4E-99A8-8D549A10CEED}"/>
                </a:ext>
              </a:extLst>
            </p:cNvPr>
            <p:cNvCxnSpPr>
              <a:cxnSpLocks/>
            </p:cNvCxnSpPr>
            <p:nvPr/>
          </p:nvCxnSpPr>
          <p:spPr>
            <a:xfrm flipH="1">
              <a:off x="10744372"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08C19529-328F-BDC7-6A22-DB09ABF035A0}"/>
              </a:ext>
            </a:extLst>
          </p:cNvPr>
          <p:cNvSpPr txBox="1"/>
          <p:nvPr/>
        </p:nvSpPr>
        <p:spPr>
          <a:xfrm>
            <a:off x="381719" y="722462"/>
            <a:ext cx="11420475" cy="51768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Bef>
                <a:spcPct val="20000"/>
              </a:spcBef>
            </a:pPr>
            <a:r>
              <a:rPr lang="en-US" sz="2800" b="1" dirty="0">
                <a:ea typeface="+mn-lt"/>
                <a:cs typeface="+mn-lt"/>
              </a:rPr>
              <a:t>Phillip's Environmental Advocacy Project: </a:t>
            </a:r>
            <a:endParaRPr lang="en-US" sz="2800" dirty="0">
              <a:ea typeface="+mn-lt"/>
              <a:cs typeface="+mn-lt"/>
            </a:endParaRPr>
          </a:p>
          <a:p>
            <a:pPr algn="ctr">
              <a:spcBef>
                <a:spcPct val="20000"/>
              </a:spcBef>
            </a:pPr>
            <a:r>
              <a:rPr lang="en-US" sz="2800" b="1" dirty="0">
                <a:ea typeface="+mn-lt"/>
                <a:cs typeface="+mn-lt"/>
              </a:rPr>
              <a:t>Project Proposal</a:t>
            </a:r>
            <a:endParaRPr lang="en-US" sz="2800" dirty="0">
              <a:cs typeface="Arial"/>
            </a:endParaRPr>
          </a:p>
          <a:p>
            <a:pPr algn="ctr">
              <a:spcBef>
                <a:spcPct val="20000"/>
              </a:spcBef>
            </a:pPr>
            <a:endParaRPr lang="en-US" sz="2400" dirty="0">
              <a:ea typeface="+mn-lt"/>
              <a:cs typeface="+mn-lt"/>
            </a:endParaRPr>
          </a:p>
          <a:p>
            <a:r>
              <a:rPr lang="en-US" sz="2400" dirty="0">
                <a:ea typeface="+mn-lt"/>
                <a:cs typeface="+mn-lt"/>
              </a:rPr>
              <a:t>Groups propose their projects to me, including:</a:t>
            </a:r>
            <a:endParaRPr lang="en-US" dirty="0">
              <a:cs typeface="Arial"/>
            </a:endParaRPr>
          </a:p>
          <a:p>
            <a:pPr marL="342900" indent="-342900">
              <a:buFont typeface="Arial"/>
              <a:buChar char="•"/>
            </a:pPr>
            <a:r>
              <a:rPr lang="en-US" sz="2400" dirty="0">
                <a:ea typeface="+mn-lt"/>
                <a:cs typeface="+mn-lt"/>
              </a:rPr>
              <a:t>Topic and Purpose of Document</a:t>
            </a:r>
            <a:endParaRPr lang="en-US" dirty="0">
              <a:cs typeface="Arial"/>
            </a:endParaRPr>
          </a:p>
          <a:p>
            <a:pPr marL="342900" indent="-342900">
              <a:buFont typeface="Arial"/>
              <a:buChar char="•"/>
            </a:pPr>
            <a:r>
              <a:rPr lang="en-US" sz="2400" dirty="0">
                <a:ea typeface="+mn-lt"/>
                <a:cs typeface="+mn-lt"/>
              </a:rPr>
              <a:t>Intended Audience</a:t>
            </a:r>
            <a:endParaRPr lang="en-US" dirty="0">
              <a:cs typeface="Arial"/>
            </a:endParaRPr>
          </a:p>
          <a:p>
            <a:pPr marL="342900" indent="-342900">
              <a:buFont typeface="Arial"/>
              <a:buChar char="•"/>
            </a:pPr>
            <a:r>
              <a:rPr lang="en-US" sz="2400" dirty="0">
                <a:cs typeface="Arial"/>
              </a:rPr>
              <a:t>Genre and Medium</a:t>
            </a:r>
          </a:p>
          <a:p>
            <a:pPr>
              <a:buFont typeface="Arial"/>
              <a:buChar char="•"/>
            </a:pPr>
            <a:endParaRPr lang="en-US" sz="2400" dirty="0">
              <a:cs typeface="Arial"/>
            </a:endParaRPr>
          </a:p>
          <a:p>
            <a:r>
              <a:rPr lang="en-US" sz="2400" dirty="0">
                <a:cs typeface="Arial"/>
              </a:rPr>
              <a:t>I respond with a contract which includes:</a:t>
            </a:r>
          </a:p>
          <a:p>
            <a:pPr marL="342900" indent="-342900">
              <a:buFont typeface="Arial"/>
              <a:buChar char="•"/>
            </a:pPr>
            <a:r>
              <a:rPr lang="en-US" sz="2400" dirty="0">
                <a:cs typeface="Arial"/>
              </a:rPr>
              <a:t>Changes to their Proposal to meet Course Outcomes</a:t>
            </a:r>
          </a:p>
          <a:p>
            <a:pPr marL="342900" indent="-342900">
              <a:buFont typeface="Arial"/>
              <a:buChar char="•"/>
            </a:pPr>
            <a:r>
              <a:rPr lang="en-US" sz="2400" dirty="0">
                <a:cs typeface="Arial"/>
              </a:rPr>
              <a:t>Clear and Measurable Expectations</a:t>
            </a:r>
          </a:p>
          <a:p>
            <a:pPr marL="342900" indent="-342900">
              <a:buFont typeface="Arial"/>
              <a:buChar char="•"/>
            </a:pPr>
            <a:r>
              <a:rPr lang="en-US" sz="2400" dirty="0">
                <a:cs typeface="Arial"/>
              </a:rPr>
              <a:t>Resources or Examples to Model</a:t>
            </a:r>
          </a:p>
          <a:p>
            <a:endParaRPr lang="en-US" sz="2400" dirty="0">
              <a:cs typeface="Arial"/>
            </a:endParaRPr>
          </a:p>
        </p:txBody>
      </p:sp>
    </p:spTree>
    <p:extLst>
      <p:ext uri="{BB962C8B-B14F-4D97-AF65-F5344CB8AC3E}">
        <p14:creationId xmlns:p14="http://schemas.microsoft.com/office/powerpoint/2010/main" val="3254249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ctrTitle"/>
          </p:nvPr>
        </p:nvSpPr>
        <p:spPr>
          <a:xfrm>
            <a:off x="0" y="0"/>
            <a:ext cx="12192000" cy="640080"/>
          </a:xfrm>
          <a:solidFill>
            <a:srgbClr val="CFB87C"/>
          </a:solidFill>
          <a:ln w="38100">
            <a:solidFill>
              <a:schemeClr val="tx1"/>
            </a:solidFill>
          </a:ln>
        </p:spPr>
        <p:txBody>
          <a:bodyPr>
            <a:noAutofit/>
          </a:bodyPr>
          <a:lstStyle/>
          <a:p>
            <a:pPr algn="l"/>
            <a:r>
              <a:rPr lang="en-US" sz="2550" b="1" dirty="0">
                <a:ln w="9525">
                  <a:noFill/>
                  <a:prstDash val="solid"/>
                </a:ln>
                <a:cs typeface="Arial"/>
              </a:rPr>
              <a:t>Assignment Example</a:t>
            </a:r>
            <a:endParaRPr lang="en-US" sz="2550" dirty="0">
              <a:ln w="9525">
                <a:noFill/>
                <a:prstDash val="solid"/>
              </a:ln>
              <a:cs typeface="Arial"/>
            </a:endParaRPr>
          </a:p>
        </p:txBody>
      </p:sp>
      <p:grpSp>
        <p:nvGrpSpPr>
          <p:cNvPr id="35" name="Group 34">
            <a:extLst>
              <a:ext uri="{FF2B5EF4-FFF2-40B4-BE49-F238E27FC236}">
                <a16:creationId xmlns:a16="http://schemas.microsoft.com/office/drawing/2014/main" id="{3EE19479-12DA-874F-A999-DA97EB6C5047}"/>
              </a:ext>
              <a:ext uri="{C183D7F6-B498-43B3-948B-1728B52AA6E4}">
                <adec:decorative xmlns:adec="http://schemas.microsoft.com/office/drawing/2017/decorative" val="1"/>
              </a:ext>
            </a:extLst>
          </p:cNvPr>
          <p:cNvGrpSpPr/>
          <p:nvPr/>
        </p:nvGrpSpPr>
        <p:grpSpPr>
          <a:xfrm>
            <a:off x="11034343" y="5604669"/>
            <a:ext cx="990772" cy="457200"/>
            <a:chOff x="9982200" y="4191000"/>
            <a:chExt cx="990772" cy="457200"/>
          </a:xfrm>
        </p:grpSpPr>
        <p:cxnSp>
          <p:nvCxnSpPr>
            <p:cNvPr id="28" name="Straight Connector 27">
              <a:extLst>
                <a:ext uri="{FF2B5EF4-FFF2-40B4-BE49-F238E27FC236}">
                  <a16:creationId xmlns:a16="http://schemas.microsoft.com/office/drawing/2014/main" id="{4D7B5E70-C162-F642-9FAB-BC4955073057}"/>
                </a:ext>
              </a:extLst>
            </p:cNvPr>
            <p:cNvCxnSpPr>
              <a:cxnSpLocks/>
            </p:cNvCxnSpPr>
            <p:nvPr/>
          </p:nvCxnSpPr>
          <p:spPr>
            <a:xfrm flipH="1">
              <a:off x="99822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F94AC44-5DAF-944B-8478-B71A0344ECC1}"/>
                </a:ext>
              </a:extLst>
            </p:cNvPr>
            <p:cNvCxnSpPr>
              <a:cxnSpLocks/>
            </p:cNvCxnSpPr>
            <p:nvPr/>
          </p:nvCxnSpPr>
          <p:spPr>
            <a:xfrm flipH="1">
              <a:off x="101727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6E1B3E-6027-B74D-A906-C2033FEF8F5D}"/>
                </a:ext>
              </a:extLst>
            </p:cNvPr>
            <p:cNvCxnSpPr>
              <a:cxnSpLocks/>
            </p:cNvCxnSpPr>
            <p:nvPr/>
          </p:nvCxnSpPr>
          <p:spPr>
            <a:xfrm flipH="1">
              <a:off x="103632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DCC51D-7314-8646-B832-1998FDD70AA1}"/>
                </a:ext>
              </a:extLst>
            </p:cNvPr>
            <p:cNvCxnSpPr>
              <a:cxnSpLocks/>
            </p:cNvCxnSpPr>
            <p:nvPr/>
          </p:nvCxnSpPr>
          <p:spPr>
            <a:xfrm flipH="1">
              <a:off x="105537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5B76A0-B106-8C4E-99A8-8D549A10CEED}"/>
                </a:ext>
              </a:extLst>
            </p:cNvPr>
            <p:cNvCxnSpPr>
              <a:cxnSpLocks/>
            </p:cNvCxnSpPr>
            <p:nvPr/>
          </p:nvCxnSpPr>
          <p:spPr>
            <a:xfrm flipH="1">
              <a:off x="10744372"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08C19529-328F-BDC7-6A22-DB09ABF035A0}"/>
              </a:ext>
            </a:extLst>
          </p:cNvPr>
          <p:cNvSpPr txBox="1"/>
          <p:nvPr/>
        </p:nvSpPr>
        <p:spPr>
          <a:xfrm>
            <a:off x="381719" y="722462"/>
            <a:ext cx="11420475" cy="528144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Bef>
                <a:spcPct val="20000"/>
              </a:spcBef>
            </a:pPr>
            <a:r>
              <a:rPr lang="en-US" sz="2800" b="1" dirty="0">
                <a:ea typeface="+mn-lt"/>
                <a:cs typeface="+mn-lt"/>
              </a:rPr>
              <a:t>Phillip's Environmental Advocacy Project: </a:t>
            </a:r>
            <a:endParaRPr lang="en-US" sz="2800" dirty="0">
              <a:ea typeface="+mn-lt"/>
              <a:cs typeface="+mn-lt"/>
            </a:endParaRPr>
          </a:p>
          <a:p>
            <a:pPr algn="ctr">
              <a:spcBef>
                <a:spcPct val="20000"/>
              </a:spcBef>
            </a:pPr>
            <a:r>
              <a:rPr lang="en-US" sz="2800" b="1" dirty="0">
                <a:ea typeface="+mn-lt"/>
                <a:cs typeface="+mn-lt"/>
              </a:rPr>
              <a:t>Planning Document</a:t>
            </a:r>
            <a:endParaRPr lang="en-US" sz="2800" dirty="0">
              <a:cs typeface="Arial"/>
            </a:endParaRPr>
          </a:p>
          <a:p>
            <a:pPr algn="ctr">
              <a:spcBef>
                <a:spcPct val="20000"/>
              </a:spcBef>
            </a:pPr>
            <a:endParaRPr lang="en-US" sz="2800" b="1" dirty="0">
              <a:ea typeface="+mn-lt"/>
              <a:cs typeface="+mn-lt"/>
            </a:endParaRPr>
          </a:p>
          <a:p>
            <a:r>
              <a:rPr lang="en-US" sz="2200" b="1" dirty="0">
                <a:ea typeface="+mn-lt"/>
                <a:cs typeface="+mn-lt"/>
              </a:rPr>
              <a:t>Identify Roles and Duties</a:t>
            </a:r>
            <a:endParaRPr lang="en-US" sz="2200" b="1" dirty="0">
              <a:cs typeface="Arial"/>
            </a:endParaRPr>
          </a:p>
          <a:p>
            <a:pPr marL="800100" lvl="1" indent="-342900">
              <a:buFont typeface="Arial"/>
              <a:buChar char="•"/>
            </a:pPr>
            <a:r>
              <a:rPr lang="en-US" sz="2200" dirty="0">
                <a:ea typeface="+mn-lt"/>
                <a:cs typeface="+mn-lt"/>
              </a:rPr>
              <a:t>Leader, Secretary, Editor, </a:t>
            </a:r>
            <a:r>
              <a:rPr lang="en-US" sz="2200" dirty="0" err="1">
                <a:ea typeface="+mn-lt"/>
                <a:cs typeface="+mn-lt"/>
              </a:rPr>
              <a:t>Etc</a:t>
            </a:r>
            <a:endParaRPr lang="en-US" sz="2200">
              <a:ea typeface="+mn-lt"/>
              <a:cs typeface="+mn-lt"/>
            </a:endParaRPr>
          </a:p>
          <a:p>
            <a:r>
              <a:rPr lang="en-US" sz="2200" b="1" dirty="0">
                <a:ea typeface="+mn-lt"/>
                <a:cs typeface="+mn-lt"/>
              </a:rPr>
              <a:t>Conceptualize the Project and Deliverables</a:t>
            </a:r>
            <a:endParaRPr lang="en-US" sz="2200" b="1" dirty="0">
              <a:cs typeface="Arial"/>
            </a:endParaRPr>
          </a:p>
          <a:p>
            <a:pPr marL="800100" lvl="1" indent="-342900">
              <a:buFont typeface="Arial"/>
              <a:buChar char="•"/>
            </a:pPr>
            <a:r>
              <a:rPr lang="en-US" sz="2200" dirty="0">
                <a:cs typeface="Arial"/>
              </a:rPr>
              <a:t>Writerly Decisions </a:t>
            </a:r>
          </a:p>
          <a:p>
            <a:pPr marL="800100" lvl="1" indent="-342900">
              <a:buFont typeface="Arial"/>
              <a:buChar char="•"/>
            </a:pPr>
            <a:r>
              <a:rPr lang="en-US" sz="2200" dirty="0">
                <a:cs typeface="Arial"/>
              </a:rPr>
              <a:t>Info Needed</a:t>
            </a:r>
          </a:p>
          <a:p>
            <a:pPr marL="800100" lvl="1" indent="-342900">
              <a:buFont typeface="Arial"/>
              <a:buChar char="•"/>
            </a:pPr>
            <a:r>
              <a:rPr lang="en-US" sz="2200" dirty="0">
                <a:cs typeface="Arial"/>
              </a:rPr>
              <a:t>Outlines</a:t>
            </a:r>
          </a:p>
          <a:p>
            <a:r>
              <a:rPr lang="en-US" sz="2200" b="1" dirty="0">
                <a:cs typeface="Arial"/>
              </a:rPr>
              <a:t>Planning Your Work</a:t>
            </a:r>
          </a:p>
          <a:p>
            <a:pPr marL="800100" lvl="1" indent="-342900">
              <a:buFont typeface="Arial"/>
              <a:buChar char="•"/>
            </a:pPr>
            <a:r>
              <a:rPr lang="en-US" sz="2200" dirty="0">
                <a:cs typeface="Arial"/>
              </a:rPr>
              <a:t>Swapping Contact Info</a:t>
            </a:r>
          </a:p>
          <a:p>
            <a:pPr marL="800100" lvl="1" indent="-342900">
              <a:buFont typeface="Arial"/>
              <a:buChar char="•"/>
            </a:pPr>
            <a:r>
              <a:rPr lang="en-US" sz="2200" dirty="0">
                <a:cs typeface="Arial"/>
              </a:rPr>
              <a:t>Choosing Platforms and Mediums</a:t>
            </a:r>
          </a:p>
          <a:p>
            <a:pPr marL="800100" lvl="1" indent="-342900">
              <a:buFont typeface="Arial"/>
              <a:buChar char="•"/>
            </a:pPr>
            <a:r>
              <a:rPr lang="en-US" sz="2200" dirty="0">
                <a:cs typeface="Arial"/>
              </a:rPr>
              <a:t>Identifying Concrete Steps</a:t>
            </a:r>
          </a:p>
          <a:p>
            <a:pPr marL="800100" lvl="1" indent="-342900">
              <a:buFont typeface="Arial"/>
              <a:buChar char="•"/>
            </a:pPr>
            <a:r>
              <a:rPr lang="en-US" sz="2200" dirty="0">
                <a:cs typeface="Arial"/>
              </a:rPr>
              <a:t>Creating a Timeline</a:t>
            </a:r>
          </a:p>
        </p:txBody>
      </p:sp>
    </p:spTree>
    <p:extLst>
      <p:ext uri="{BB962C8B-B14F-4D97-AF65-F5344CB8AC3E}">
        <p14:creationId xmlns:p14="http://schemas.microsoft.com/office/powerpoint/2010/main" val="1397711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ctrTitle"/>
          </p:nvPr>
        </p:nvSpPr>
        <p:spPr>
          <a:xfrm>
            <a:off x="0" y="0"/>
            <a:ext cx="12192000" cy="640080"/>
          </a:xfrm>
          <a:solidFill>
            <a:srgbClr val="CFB87C"/>
          </a:solidFill>
          <a:ln w="38100">
            <a:solidFill>
              <a:schemeClr val="tx1"/>
            </a:solidFill>
          </a:ln>
        </p:spPr>
        <p:txBody>
          <a:bodyPr>
            <a:noAutofit/>
          </a:bodyPr>
          <a:lstStyle/>
          <a:p>
            <a:pPr algn="l"/>
            <a:r>
              <a:rPr lang="en-US" sz="2550" b="1" dirty="0">
                <a:ln w="9525">
                  <a:noFill/>
                  <a:prstDash val="solid"/>
                </a:ln>
                <a:cs typeface="Arial"/>
              </a:rPr>
              <a:t>Assignment Example</a:t>
            </a:r>
            <a:endParaRPr lang="en-US" sz="2550" dirty="0">
              <a:ln w="9525">
                <a:noFill/>
                <a:prstDash val="solid"/>
              </a:ln>
              <a:cs typeface="Arial"/>
            </a:endParaRPr>
          </a:p>
        </p:txBody>
      </p:sp>
      <p:grpSp>
        <p:nvGrpSpPr>
          <p:cNvPr id="35" name="Group 34">
            <a:extLst>
              <a:ext uri="{FF2B5EF4-FFF2-40B4-BE49-F238E27FC236}">
                <a16:creationId xmlns:a16="http://schemas.microsoft.com/office/drawing/2014/main" id="{3EE19479-12DA-874F-A999-DA97EB6C5047}"/>
              </a:ext>
              <a:ext uri="{C183D7F6-B498-43B3-948B-1728B52AA6E4}">
                <adec:decorative xmlns:adec="http://schemas.microsoft.com/office/drawing/2017/decorative" val="1"/>
              </a:ext>
            </a:extLst>
          </p:cNvPr>
          <p:cNvGrpSpPr/>
          <p:nvPr/>
        </p:nvGrpSpPr>
        <p:grpSpPr>
          <a:xfrm>
            <a:off x="11034343" y="5604669"/>
            <a:ext cx="990772" cy="457200"/>
            <a:chOff x="9982200" y="4191000"/>
            <a:chExt cx="990772" cy="457200"/>
          </a:xfrm>
        </p:grpSpPr>
        <p:cxnSp>
          <p:nvCxnSpPr>
            <p:cNvPr id="28" name="Straight Connector 27">
              <a:extLst>
                <a:ext uri="{FF2B5EF4-FFF2-40B4-BE49-F238E27FC236}">
                  <a16:creationId xmlns:a16="http://schemas.microsoft.com/office/drawing/2014/main" id="{4D7B5E70-C162-F642-9FAB-BC4955073057}"/>
                </a:ext>
              </a:extLst>
            </p:cNvPr>
            <p:cNvCxnSpPr>
              <a:cxnSpLocks/>
            </p:cNvCxnSpPr>
            <p:nvPr/>
          </p:nvCxnSpPr>
          <p:spPr>
            <a:xfrm flipH="1">
              <a:off x="99822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F94AC44-5DAF-944B-8478-B71A0344ECC1}"/>
                </a:ext>
              </a:extLst>
            </p:cNvPr>
            <p:cNvCxnSpPr>
              <a:cxnSpLocks/>
            </p:cNvCxnSpPr>
            <p:nvPr/>
          </p:nvCxnSpPr>
          <p:spPr>
            <a:xfrm flipH="1">
              <a:off x="101727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6E1B3E-6027-B74D-A906-C2033FEF8F5D}"/>
                </a:ext>
              </a:extLst>
            </p:cNvPr>
            <p:cNvCxnSpPr>
              <a:cxnSpLocks/>
            </p:cNvCxnSpPr>
            <p:nvPr/>
          </p:nvCxnSpPr>
          <p:spPr>
            <a:xfrm flipH="1">
              <a:off x="103632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DCC51D-7314-8646-B832-1998FDD70AA1}"/>
                </a:ext>
              </a:extLst>
            </p:cNvPr>
            <p:cNvCxnSpPr>
              <a:cxnSpLocks/>
            </p:cNvCxnSpPr>
            <p:nvPr/>
          </p:nvCxnSpPr>
          <p:spPr>
            <a:xfrm flipH="1">
              <a:off x="105537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5B76A0-B106-8C4E-99A8-8D549A10CEED}"/>
                </a:ext>
              </a:extLst>
            </p:cNvPr>
            <p:cNvCxnSpPr>
              <a:cxnSpLocks/>
            </p:cNvCxnSpPr>
            <p:nvPr/>
          </p:nvCxnSpPr>
          <p:spPr>
            <a:xfrm flipH="1">
              <a:off x="10744372"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08C19529-328F-BDC7-6A22-DB09ABF035A0}"/>
              </a:ext>
            </a:extLst>
          </p:cNvPr>
          <p:cNvSpPr txBox="1"/>
          <p:nvPr/>
        </p:nvSpPr>
        <p:spPr>
          <a:xfrm>
            <a:off x="381719" y="722462"/>
            <a:ext cx="11420475" cy="51768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Bef>
                <a:spcPct val="20000"/>
              </a:spcBef>
            </a:pPr>
            <a:r>
              <a:rPr lang="en-US" sz="2800" b="1" dirty="0">
                <a:ea typeface="+mn-lt"/>
                <a:cs typeface="+mn-lt"/>
              </a:rPr>
              <a:t>Phillip's Environmental Advocacy Project: </a:t>
            </a:r>
            <a:endParaRPr lang="en-US" sz="2800" dirty="0">
              <a:ea typeface="+mn-lt"/>
              <a:cs typeface="+mn-lt"/>
            </a:endParaRPr>
          </a:p>
          <a:p>
            <a:pPr algn="ctr">
              <a:spcBef>
                <a:spcPct val="20000"/>
              </a:spcBef>
            </a:pPr>
            <a:r>
              <a:rPr lang="en-US" sz="2800" b="1" dirty="0">
                <a:ea typeface="+mn-lt"/>
                <a:cs typeface="+mn-lt"/>
              </a:rPr>
              <a:t>Personal Assessment</a:t>
            </a:r>
            <a:r>
              <a:rPr lang="en-US" sz="2800" dirty="0">
                <a:ea typeface="+mn-lt"/>
                <a:cs typeface="+mn-lt"/>
              </a:rPr>
              <a:t> </a:t>
            </a:r>
            <a:endParaRPr lang="en-US" sz="2800">
              <a:cs typeface="Arial"/>
            </a:endParaRPr>
          </a:p>
          <a:p>
            <a:pPr algn="ctr">
              <a:spcBef>
                <a:spcPct val="20000"/>
              </a:spcBef>
            </a:pPr>
            <a:endParaRPr lang="en-US" sz="2400" dirty="0">
              <a:ea typeface="+mn-lt"/>
              <a:cs typeface="+mn-lt"/>
            </a:endParaRPr>
          </a:p>
          <a:p>
            <a:r>
              <a:rPr lang="en-US" sz="2400" dirty="0">
                <a:ea typeface="+mn-lt"/>
                <a:cs typeface="+mn-lt"/>
              </a:rPr>
              <a:t>Because each group member gets scored separately, it is up to you to defend and justify the grade you receive.  Below, I’ve listed some of the topics you should cover in the letter: </a:t>
            </a:r>
            <a:endParaRPr lang="en-US">
              <a:cs typeface="Arial"/>
            </a:endParaRPr>
          </a:p>
          <a:p>
            <a:endParaRPr lang="en-US" sz="2400" dirty="0">
              <a:ea typeface="+mn-lt"/>
              <a:cs typeface="+mn-lt"/>
            </a:endParaRPr>
          </a:p>
          <a:p>
            <a:pPr>
              <a:buFont typeface="Arial"/>
              <a:buChar char="•"/>
            </a:pPr>
            <a:r>
              <a:rPr lang="en-US" sz="2400" dirty="0">
                <a:ea typeface="+mn-lt"/>
                <a:cs typeface="+mn-lt"/>
              </a:rPr>
              <a:t>Which sections of the document did you write?</a:t>
            </a:r>
            <a:endParaRPr lang="en-US" dirty="0"/>
          </a:p>
          <a:p>
            <a:pPr>
              <a:buFont typeface="Arial"/>
              <a:buChar char="•"/>
            </a:pPr>
            <a:r>
              <a:rPr lang="en-US" sz="2400" dirty="0">
                <a:ea typeface="+mn-lt"/>
                <a:cs typeface="+mn-lt"/>
              </a:rPr>
              <a:t>What was your assigned role in the project and what tasks did you do in that role?</a:t>
            </a:r>
            <a:endParaRPr lang="en-US" dirty="0"/>
          </a:p>
          <a:p>
            <a:pPr>
              <a:buFont typeface="Arial"/>
              <a:buChar char="•"/>
            </a:pPr>
            <a:r>
              <a:rPr lang="en-US" sz="2400" dirty="0">
                <a:ea typeface="+mn-lt"/>
                <a:cs typeface="+mn-lt"/>
              </a:rPr>
              <a:t>What other tasks did you carry out for the group?</a:t>
            </a:r>
            <a:endParaRPr lang="en-US" dirty="0"/>
          </a:p>
          <a:p>
            <a:pPr>
              <a:buFont typeface="Arial"/>
              <a:buChar char="•"/>
            </a:pPr>
            <a:r>
              <a:rPr lang="en-US" sz="2400" dirty="0">
                <a:ea typeface="+mn-lt"/>
                <a:cs typeface="+mn-lt"/>
              </a:rPr>
              <a:t>What important ideas did you present to the group?</a:t>
            </a:r>
            <a:endParaRPr lang="en-US" dirty="0"/>
          </a:p>
          <a:p>
            <a:pPr>
              <a:buFont typeface="Arial"/>
              <a:buChar char="•"/>
            </a:pPr>
            <a:r>
              <a:rPr lang="en-US" sz="2400" dirty="0">
                <a:ea typeface="+mn-lt"/>
                <a:cs typeface="+mn-lt"/>
              </a:rPr>
              <a:t>What was your collaboration like with other group members?</a:t>
            </a:r>
            <a:endParaRPr lang="en-US" dirty="0"/>
          </a:p>
          <a:p>
            <a:pPr>
              <a:buFont typeface="Arial"/>
              <a:buChar char="•"/>
            </a:pPr>
            <a:r>
              <a:rPr lang="en-US" sz="2400" dirty="0">
                <a:ea typeface="+mn-lt"/>
                <a:cs typeface="+mn-lt"/>
              </a:rPr>
              <a:t>Were you timely in meeting deadlines and responding to communication?</a:t>
            </a:r>
            <a:endParaRPr lang="en-US" dirty="0"/>
          </a:p>
        </p:txBody>
      </p:sp>
    </p:spTree>
    <p:extLst>
      <p:ext uri="{BB962C8B-B14F-4D97-AF65-F5344CB8AC3E}">
        <p14:creationId xmlns:p14="http://schemas.microsoft.com/office/powerpoint/2010/main" val="4081988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ctrTitle"/>
          </p:nvPr>
        </p:nvSpPr>
        <p:spPr>
          <a:xfrm>
            <a:off x="0" y="-15240"/>
            <a:ext cx="12192000" cy="640080"/>
          </a:xfrm>
          <a:solidFill>
            <a:srgbClr val="CFB87C"/>
          </a:solidFill>
          <a:ln w="38100">
            <a:solidFill>
              <a:schemeClr val="tx1"/>
            </a:solidFill>
          </a:ln>
        </p:spPr>
        <p:txBody>
          <a:bodyPr>
            <a:noAutofit/>
          </a:bodyPr>
          <a:lstStyle/>
          <a:p>
            <a:pPr algn="l"/>
            <a:r>
              <a:rPr lang="en-US" b="1" dirty="0">
                <a:ln w="9525">
                  <a:noFill/>
                  <a:prstDash val="solid"/>
                </a:ln>
              </a:rPr>
              <a:t>Meet Your Teaching Circle Facilitators</a:t>
            </a:r>
          </a:p>
        </p:txBody>
      </p:sp>
      <p:sp>
        <p:nvSpPr>
          <p:cNvPr id="24" name="Content Placeholder 1037">
            <a:extLst>
              <a:ext uri="{FF2B5EF4-FFF2-40B4-BE49-F238E27FC236}">
                <a16:creationId xmlns:a16="http://schemas.microsoft.com/office/drawing/2014/main" id="{9DAA264F-0A0C-40C1-B0E5-1C6A6672BAD4}"/>
              </a:ext>
            </a:extLst>
          </p:cNvPr>
          <p:cNvSpPr txBox="1">
            <a:spLocks/>
          </p:cNvSpPr>
          <p:nvPr/>
        </p:nvSpPr>
        <p:spPr>
          <a:xfrm>
            <a:off x="3351183" y="1441501"/>
            <a:ext cx="4543240" cy="1540339"/>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Arial Black"/>
                <a:ea typeface="+mn-ea"/>
                <a:cs typeface="Arial Black"/>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b="1" i="1"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400" dirty="0">
                <a:solidFill>
                  <a:schemeClr val="tx1"/>
                </a:solidFill>
                <a:latin typeface="+mn-lt"/>
              </a:rPr>
              <a:t>Phillip Haisley, M.A.</a:t>
            </a:r>
          </a:p>
          <a:p>
            <a:pPr algn="l"/>
            <a:r>
              <a:rPr lang="en-US" sz="2400" dirty="0">
                <a:solidFill>
                  <a:schemeClr val="tx1"/>
                </a:solidFill>
                <a:latin typeface="+mn-lt"/>
              </a:rPr>
              <a:t>Senior Instructor / Director, Writing Portfolio Assessment</a:t>
            </a:r>
          </a:p>
          <a:p>
            <a:pPr algn="l"/>
            <a:r>
              <a:rPr lang="en-US" sz="2400" dirty="0">
                <a:solidFill>
                  <a:schemeClr val="tx1"/>
                </a:solidFill>
                <a:latin typeface="+mn-lt"/>
              </a:rPr>
              <a:t>English</a:t>
            </a:r>
            <a:endParaRPr lang="en-US" dirty="0">
              <a:solidFill>
                <a:schemeClr val="tx1"/>
              </a:solidFill>
            </a:endParaRPr>
          </a:p>
        </p:txBody>
      </p:sp>
      <p:pic>
        <p:nvPicPr>
          <p:cNvPr id="25" name="Picture 8">
            <a:extLst>
              <a:ext uri="{FF2B5EF4-FFF2-40B4-BE49-F238E27FC236}">
                <a16:creationId xmlns:a16="http://schemas.microsoft.com/office/drawing/2014/main" id="{E832E074-AEE1-475A-B74A-C6F1CE20C2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607174" y="961482"/>
            <a:ext cx="2211647" cy="2948862"/>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noFill/>
          <a:ln w="28575">
            <a:solidFill>
              <a:srgbClr val="565A5C"/>
            </a:solidFill>
          </a:ln>
          <a:extLst>
            <a:ext uri="{909E8E84-426E-40DD-AFC4-6F175D3DCCD1}">
              <a14:hiddenFill xmlns:a14="http://schemas.microsoft.com/office/drawing/2010/main">
                <a:solidFill>
                  <a:srgbClr val="FFFFFF"/>
                </a:solidFill>
              </a14:hiddenFill>
            </a:ext>
          </a:extLst>
        </p:spPr>
      </p:pic>
      <p:sp>
        <p:nvSpPr>
          <p:cNvPr id="27" name="Content Placeholder 1037">
            <a:extLst>
              <a:ext uri="{FF2B5EF4-FFF2-40B4-BE49-F238E27FC236}">
                <a16:creationId xmlns:a16="http://schemas.microsoft.com/office/drawing/2014/main" id="{29CCB6C0-C43A-4986-9B15-C012FBEEC161}"/>
              </a:ext>
            </a:extLst>
          </p:cNvPr>
          <p:cNvSpPr txBox="1">
            <a:spLocks/>
          </p:cNvSpPr>
          <p:nvPr/>
        </p:nvSpPr>
        <p:spPr>
          <a:xfrm>
            <a:off x="4412208" y="3750210"/>
            <a:ext cx="4543240" cy="154033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Arial Black"/>
                <a:ea typeface="+mn-ea"/>
                <a:cs typeface="Arial Black"/>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b="1" i="1"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US" sz="2400" dirty="0">
                <a:solidFill>
                  <a:schemeClr val="tx1"/>
                </a:solidFill>
                <a:latin typeface="+mn-lt"/>
              </a:rPr>
              <a:t>Tracy Gonzalez-Padron, Ph.D.</a:t>
            </a:r>
          </a:p>
          <a:p>
            <a:pPr algn="r"/>
            <a:r>
              <a:rPr lang="en-US" sz="2000" dirty="0">
                <a:solidFill>
                  <a:schemeClr val="tx1"/>
                </a:solidFill>
                <a:latin typeface="+mn-lt"/>
              </a:rPr>
              <a:t>Director, Daniels Fund Ethics Initiative at UCCS &amp; Professor of Marketing</a:t>
            </a:r>
            <a:endParaRPr lang="en-US" dirty="0">
              <a:solidFill>
                <a:schemeClr val="tx1"/>
              </a:solidFill>
            </a:endParaRPr>
          </a:p>
        </p:txBody>
      </p:sp>
      <p:pic>
        <p:nvPicPr>
          <p:cNvPr id="28" name="Picture 8">
            <a:extLst>
              <a:ext uri="{FF2B5EF4-FFF2-40B4-BE49-F238E27FC236}">
                <a16:creationId xmlns:a16="http://schemas.microsoft.com/office/drawing/2014/main" id="{9B47243E-4B8E-4CE6-9862-3507AFBF4E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p:blipFill>
        <p:spPr bwMode="auto">
          <a:xfrm>
            <a:off x="9487810" y="2435913"/>
            <a:ext cx="2211647" cy="3320483"/>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noFill/>
          <a:ln w="28575">
            <a:solidFill>
              <a:srgbClr val="565A5C"/>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44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ctrTitle"/>
          </p:nvPr>
        </p:nvSpPr>
        <p:spPr>
          <a:xfrm>
            <a:off x="0" y="0"/>
            <a:ext cx="12192000" cy="640080"/>
          </a:xfrm>
          <a:solidFill>
            <a:srgbClr val="CFB87C"/>
          </a:solidFill>
          <a:ln w="38100">
            <a:solidFill>
              <a:schemeClr val="tx1"/>
            </a:solidFill>
          </a:ln>
        </p:spPr>
        <p:txBody>
          <a:bodyPr>
            <a:noAutofit/>
          </a:bodyPr>
          <a:lstStyle/>
          <a:p>
            <a:pPr algn="l"/>
            <a:r>
              <a:rPr lang="en-US" sz="2550" b="1" dirty="0">
                <a:ln w="9525">
                  <a:noFill/>
                  <a:prstDash val="solid"/>
                </a:ln>
                <a:cs typeface="Arial"/>
              </a:rPr>
              <a:t>Assignment Example</a:t>
            </a:r>
            <a:endParaRPr lang="en-US" sz="2550" dirty="0">
              <a:ln w="9525">
                <a:noFill/>
                <a:prstDash val="solid"/>
              </a:ln>
              <a:cs typeface="Arial"/>
            </a:endParaRPr>
          </a:p>
        </p:txBody>
      </p:sp>
      <p:grpSp>
        <p:nvGrpSpPr>
          <p:cNvPr id="35" name="Group 34">
            <a:extLst>
              <a:ext uri="{FF2B5EF4-FFF2-40B4-BE49-F238E27FC236}">
                <a16:creationId xmlns:a16="http://schemas.microsoft.com/office/drawing/2014/main" id="{3EE19479-12DA-874F-A999-DA97EB6C5047}"/>
              </a:ext>
              <a:ext uri="{C183D7F6-B498-43B3-948B-1728B52AA6E4}">
                <adec:decorative xmlns:adec="http://schemas.microsoft.com/office/drawing/2017/decorative" val="1"/>
              </a:ext>
            </a:extLst>
          </p:cNvPr>
          <p:cNvGrpSpPr/>
          <p:nvPr/>
        </p:nvGrpSpPr>
        <p:grpSpPr>
          <a:xfrm>
            <a:off x="11034343" y="5604669"/>
            <a:ext cx="990772" cy="457200"/>
            <a:chOff x="9982200" y="4191000"/>
            <a:chExt cx="990772" cy="457200"/>
          </a:xfrm>
        </p:grpSpPr>
        <p:cxnSp>
          <p:nvCxnSpPr>
            <p:cNvPr id="28" name="Straight Connector 27">
              <a:extLst>
                <a:ext uri="{FF2B5EF4-FFF2-40B4-BE49-F238E27FC236}">
                  <a16:creationId xmlns:a16="http://schemas.microsoft.com/office/drawing/2014/main" id="{4D7B5E70-C162-F642-9FAB-BC4955073057}"/>
                </a:ext>
              </a:extLst>
            </p:cNvPr>
            <p:cNvCxnSpPr>
              <a:cxnSpLocks/>
            </p:cNvCxnSpPr>
            <p:nvPr/>
          </p:nvCxnSpPr>
          <p:spPr>
            <a:xfrm flipH="1">
              <a:off x="99822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F94AC44-5DAF-944B-8478-B71A0344ECC1}"/>
                </a:ext>
              </a:extLst>
            </p:cNvPr>
            <p:cNvCxnSpPr>
              <a:cxnSpLocks/>
            </p:cNvCxnSpPr>
            <p:nvPr/>
          </p:nvCxnSpPr>
          <p:spPr>
            <a:xfrm flipH="1">
              <a:off x="101727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6E1B3E-6027-B74D-A906-C2033FEF8F5D}"/>
                </a:ext>
              </a:extLst>
            </p:cNvPr>
            <p:cNvCxnSpPr>
              <a:cxnSpLocks/>
            </p:cNvCxnSpPr>
            <p:nvPr/>
          </p:nvCxnSpPr>
          <p:spPr>
            <a:xfrm flipH="1">
              <a:off x="103632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DCC51D-7314-8646-B832-1998FDD70AA1}"/>
                </a:ext>
              </a:extLst>
            </p:cNvPr>
            <p:cNvCxnSpPr>
              <a:cxnSpLocks/>
            </p:cNvCxnSpPr>
            <p:nvPr/>
          </p:nvCxnSpPr>
          <p:spPr>
            <a:xfrm flipH="1">
              <a:off x="105537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5B76A0-B106-8C4E-99A8-8D549A10CEED}"/>
                </a:ext>
              </a:extLst>
            </p:cNvPr>
            <p:cNvCxnSpPr>
              <a:cxnSpLocks/>
            </p:cNvCxnSpPr>
            <p:nvPr/>
          </p:nvCxnSpPr>
          <p:spPr>
            <a:xfrm flipH="1">
              <a:off x="10744372"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08C19529-328F-BDC7-6A22-DB09ABF035A0}"/>
              </a:ext>
            </a:extLst>
          </p:cNvPr>
          <p:cNvSpPr txBox="1"/>
          <p:nvPr/>
        </p:nvSpPr>
        <p:spPr>
          <a:xfrm>
            <a:off x="381719" y="722462"/>
            <a:ext cx="11420475" cy="18528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Bef>
                <a:spcPct val="20000"/>
              </a:spcBef>
            </a:pPr>
            <a:r>
              <a:rPr lang="en-US" sz="2800" b="1" dirty="0">
                <a:ea typeface="+mn-lt"/>
                <a:cs typeface="+mn-lt"/>
              </a:rPr>
              <a:t>Phillip's Environmental Advocacy Project: </a:t>
            </a:r>
            <a:endParaRPr lang="en-US" sz="2800" dirty="0">
              <a:ea typeface="+mn-lt"/>
              <a:cs typeface="+mn-lt"/>
            </a:endParaRPr>
          </a:p>
          <a:p>
            <a:pPr algn="ctr">
              <a:spcBef>
                <a:spcPct val="20000"/>
              </a:spcBef>
            </a:pPr>
            <a:r>
              <a:rPr lang="en-US" sz="2800" b="1" dirty="0">
                <a:ea typeface="+mn-lt"/>
                <a:cs typeface="+mn-lt"/>
              </a:rPr>
              <a:t>Peer Assessment</a:t>
            </a:r>
            <a:r>
              <a:rPr lang="en-US" sz="2800" dirty="0">
                <a:ea typeface="+mn-lt"/>
                <a:cs typeface="+mn-lt"/>
              </a:rPr>
              <a:t> </a:t>
            </a:r>
            <a:endParaRPr lang="en-US" sz="2800" dirty="0">
              <a:cs typeface="Arial"/>
            </a:endParaRPr>
          </a:p>
          <a:p>
            <a:pPr algn="ctr">
              <a:spcBef>
                <a:spcPct val="20000"/>
              </a:spcBef>
            </a:pPr>
            <a:endParaRPr lang="en-US" sz="2400" dirty="0">
              <a:ea typeface="+mn-lt"/>
              <a:cs typeface="+mn-lt"/>
            </a:endParaRPr>
          </a:p>
          <a:p>
            <a:pPr>
              <a:buFont typeface="Arial"/>
              <a:buChar char="•"/>
            </a:pPr>
            <a:endParaRPr lang="en-US" sz="2400" dirty="0">
              <a:cs typeface="Arial"/>
            </a:endParaRPr>
          </a:p>
        </p:txBody>
      </p:sp>
      <p:sp>
        <p:nvSpPr>
          <p:cNvPr id="6" name="TextBox 5">
            <a:extLst>
              <a:ext uri="{FF2B5EF4-FFF2-40B4-BE49-F238E27FC236}">
                <a16:creationId xmlns:a16="http://schemas.microsoft.com/office/drawing/2014/main" id="{0B258008-7ED6-8D7E-B414-E191BA3A9523}"/>
              </a:ext>
            </a:extLst>
          </p:cNvPr>
          <p:cNvSpPr txBox="1"/>
          <p:nvPr/>
        </p:nvSpPr>
        <p:spPr>
          <a:xfrm>
            <a:off x="277124" y="1787645"/>
            <a:ext cx="11526148" cy="40934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To create a sense of accountability, I would like you to assess each of your teammates on their performance in the project. Only you and I will see these assessments, but I will use it to determine their grade for the project. Please identify each group member by name and complete the following table to assess them. Type the name of your group member above the table, then assign them a score between 10 and 0 on each category. </a:t>
            </a:r>
            <a:r>
              <a:rPr lang="en-US" sz="2000" b="1" dirty="0"/>
              <a:t>TEN IS HIGH; ZERO IS LOW</a:t>
            </a:r>
            <a:r>
              <a:rPr lang="en-US" sz="2000" dirty="0"/>
              <a:t>. If you have additional comments about the performance of any of your group members, please type them in the space below. </a:t>
            </a:r>
            <a:endParaRPr lang="en-US" sz="2000"/>
          </a:p>
          <a:p>
            <a:endParaRPr lang="en-US" sz="2000" dirty="0">
              <a:cs typeface="Arial"/>
            </a:endParaRPr>
          </a:p>
          <a:p>
            <a:pPr marL="342900" indent="-342900">
              <a:buFont typeface="Arial"/>
              <a:buChar char="•"/>
            </a:pPr>
            <a:r>
              <a:rPr lang="en-US" sz="2000" dirty="0">
                <a:cs typeface="Arial"/>
              </a:rPr>
              <a:t>How much did this group member contribute to the group's success?</a:t>
            </a:r>
          </a:p>
          <a:p>
            <a:pPr marL="342900" indent="-342900">
              <a:buFont typeface="Arial"/>
              <a:buChar char="•"/>
            </a:pPr>
            <a:r>
              <a:rPr lang="en-US" sz="2000" dirty="0">
                <a:cs typeface="Arial"/>
              </a:rPr>
              <a:t>How high was the quality of work this teammate produced?</a:t>
            </a:r>
          </a:p>
          <a:p>
            <a:pPr marL="342900" indent="-342900">
              <a:buFont typeface="Arial"/>
              <a:buChar char="•"/>
            </a:pPr>
            <a:r>
              <a:rPr lang="en-US" sz="2000" dirty="0">
                <a:cs typeface="Arial"/>
              </a:rPr>
              <a:t>How responsible was this teammate in responding to communication, attending meetings, meeting deadlines, </a:t>
            </a:r>
            <a:r>
              <a:rPr lang="en-US" sz="2000" dirty="0" err="1">
                <a:cs typeface="Arial"/>
              </a:rPr>
              <a:t>etc</a:t>
            </a:r>
            <a:r>
              <a:rPr lang="en-US" sz="2000" dirty="0">
                <a:cs typeface="Arial"/>
              </a:rPr>
              <a:t>?</a:t>
            </a:r>
            <a:endParaRPr lang="en-US" dirty="0">
              <a:cs typeface="Arial"/>
            </a:endParaRPr>
          </a:p>
          <a:p>
            <a:pPr marL="342900" indent="-342900">
              <a:buFont typeface="Arial"/>
              <a:buChar char="•"/>
            </a:pPr>
            <a:r>
              <a:rPr lang="en-US" sz="2000" dirty="0">
                <a:cs typeface="Arial"/>
              </a:rPr>
              <a:t>How would you rate this teammate's contribution to the project overall?</a:t>
            </a:r>
            <a:endParaRPr lang="en-US" dirty="0">
              <a:cs typeface="Arial"/>
            </a:endParaRPr>
          </a:p>
        </p:txBody>
      </p:sp>
    </p:spTree>
    <p:extLst>
      <p:ext uri="{BB962C8B-B14F-4D97-AF65-F5344CB8AC3E}">
        <p14:creationId xmlns:p14="http://schemas.microsoft.com/office/powerpoint/2010/main" val="918243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title"/>
          </p:nvPr>
        </p:nvSpPr>
        <p:spPr>
          <a:solidFill>
            <a:srgbClr val="CFB87C"/>
          </a:solidFill>
          <a:ln w="38100">
            <a:solidFill>
              <a:schemeClr val="tx1"/>
            </a:solidFill>
          </a:ln>
        </p:spPr>
        <p:txBody>
          <a:bodyPr>
            <a:noAutofit/>
          </a:bodyPr>
          <a:lstStyle/>
          <a:p>
            <a:r>
              <a:rPr lang="en-US" sz="2550" b="1" dirty="0">
                <a:ln w="9525">
                  <a:noFill/>
                  <a:prstDash val="solid"/>
                </a:ln>
              </a:rPr>
              <a:t>Assignment Example</a:t>
            </a:r>
            <a:endParaRPr lang="en-US" sz="2550" dirty="0">
              <a:ln w="9525">
                <a:noFill/>
                <a:prstDash val="solid"/>
              </a:ln>
              <a:cs typeface="Arial"/>
            </a:endParaRPr>
          </a:p>
        </p:txBody>
      </p:sp>
      <p:sp>
        <p:nvSpPr>
          <p:cNvPr id="4" name="Content Placeholder 3">
            <a:extLst>
              <a:ext uri="{FF2B5EF4-FFF2-40B4-BE49-F238E27FC236}">
                <a16:creationId xmlns:a16="http://schemas.microsoft.com/office/drawing/2014/main" id="{95FDC389-BEF5-2B7D-9187-F87A34A12A93}"/>
              </a:ext>
            </a:extLst>
          </p:cNvPr>
          <p:cNvSpPr>
            <a:spLocks noGrp="1"/>
          </p:cNvSpPr>
          <p:nvPr>
            <p:ph idx="1"/>
          </p:nvPr>
        </p:nvSpPr>
        <p:spPr/>
        <p:txBody>
          <a:bodyPr vert="horz" lIns="91440" tIns="45720" rIns="91440" bIns="45720" rtlCol="0" anchor="t">
            <a:normAutofit lnSpcReduction="10000"/>
          </a:bodyPr>
          <a:lstStyle/>
          <a:p>
            <a:pPr marL="0" indent="0" algn="ctr">
              <a:buNone/>
            </a:pPr>
            <a:r>
              <a:rPr lang="en-US" b="1" dirty="0">
                <a:latin typeface="Arial"/>
              </a:rPr>
              <a:t>Tracy's Group Application Assignments</a:t>
            </a:r>
          </a:p>
          <a:p>
            <a:pPr marL="0" indent="0" algn="ctr">
              <a:buNone/>
            </a:pPr>
            <a:endParaRPr lang="en-US" b="1" dirty="0">
              <a:latin typeface="Arial"/>
            </a:endParaRPr>
          </a:p>
          <a:p>
            <a:pPr marL="0" indent="0" algn="ctr">
              <a:buNone/>
            </a:pPr>
            <a:r>
              <a:rPr lang="en-US" b="1" dirty="0">
                <a:latin typeface="Arial"/>
              </a:rPr>
              <a:t>Teaching Statement</a:t>
            </a:r>
          </a:p>
          <a:p>
            <a:pPr marL="0" indent="0" algn="ctr">
              <a:buNone/>
            </a:pPr>
            <a:r>
              <a:rPr lang="en-US" b="1" dirty="0"/>
              <a:t>A desire to supply the tools students need to succeed in their chosen career or personal life. </a:t>
            </a:r>
            <a:r>
              <a:rPr lang="en-US" dirty="0"/>
              <a:t> </a:t>
            </a:r>
          </a:p>
          <a:p>
            <a:pPr marL="0" indent="0" algn="ctr">
              <a:buNone/>
            </a:pPr>
            <a:endParaRPr lang="en-US"/>
          </a:p>
          <a:p>
            <a:pPr marL="0" indent="0" algn="ctr">
              <a:buNone/>
            </a:pPr>
            <a:r>
              <a:rPr lang="en-US" dirty="0"/>
              <a:t>Strive to establish a connection between the course material and the student, stressing application tailored to the level of the student’s interests and understanding.</a:t>
            </a:r>
          </a:p>
          <a:p>
            <a:pPr marL="0" indent="0">
              <a:lnSpc>
                <a:spcPct val="110000"/>
              </a:lnSpc>
              <a:spcBef>
                <a:spcPts val="1400"/>
              </a:spcBef>
              <a:spcAft>
                <a:spcPts val="600"/>
              </a:spcAft>
              <a:buNone/>
            </a:pPr>
            <a:endParaRPr lang="en-US" sz="2400" dirty="0">
              <a:latin typeface="Arial"/>
            </a:endParaRPr>
          </a:p>
          <a:p>
            <a:pPr marL="0" indent="0">
              <a:lnSpc>
                <a:spcPct val="110000"/>
              </a:lnSpc>
              <a:spcBef>
                <a:spcPts val="1400"/>
              </a:spcBef>
              <a:spcAft>
                <a:spcPts val="600"/>
              </a:spcAft>
              <a:buNone/>
            </a:pPr>
            <a:endParaRPr lang="en-US" sz="1600" dirty="0">
              <a:latin typeface="Arial"/>
            </a:endParaRPr>
          </a:p>
          <a:p>
            <a:pPr marL="0" indent="0">
              <a:buNone/>
            </a:pPr>
            <a:endParaRPr lang="en-US" b="1" dirty="0">
              <a:latin typeface="Arial"/>
            </a:endParaRPr>
          </a:p>
          <a:p>
            <a:pPr marL="0" indent="0">
              <a:buNone/>
            </a:pPr>
            <a:endParaRPr lang="en-US" b="1" dirty="0">
              <a:latin typeface="Arial"/>
            </a:endParaRPr>
          </a:p>
        </p:txBody>
      </p:sp>
      <p:grpSp>
        <p:nvGrpSpPr>
          <p:cNvPr id="35" name="Group 34">
            <a:extLst>
              <a:ext uri="{FF2B5EF4-FFF2-40B4-BE49-F238E27FC236}">
                <a16:creationId xmlns:a16="http://schemas.microsoft.com/office/drawing/2014/main" id="{3EE19479-12DA-874F-A999-DA97EB6C5047}"/>
              </a:ext>
              <a:ext uri="{C183D7F6-B498-43B3-948B-1728B52AA6E4}">
                <adec:decorative xmlns:adec="http://schemas.microsoft.com/office/drawing/2017/decorative" val="1"/>
              </a:ext>
            </a:extLst>
          </p:cNvPr>
          <p:cNvGrpSpPr/>
          <p:nvPr/>
        </p:nvGrpSpPr>
        <p:grpSpPr>
          <a:xfrm>
            <a:off x="11034343" y="5604669"/>
            <a:ext cx="990772" cy="457200"/>
            <a:chOff x="9982200" y="4191000"/>
            <a:chExt cx="990772" cy="457200"/>
          </a:xfrm>
        </p:grpSpPr>
        <p:cxnSp>
          <p:nvCxnSpPr>
            <p:cNvPr id="28" name="Straight Connector 27">
              <a:extLst>
                <a:ext uri="{FF2B5EF4-FFF2-40B4-BE49-F238E27FC236}">
                  <a16:creationId xmlns:a16="http://schemas.microsoft.com/office/drawing/2014/main" id="{4D7B5E70-C162-F642-9FAB-BC4955073057}"/>
                </a:ext>
              </a:extLst>
            </p:cNvPr>
            <p:cNvCxnSpPr>
              <a:cxnSpLocks/>
            </p:cNvCxnSpPr>
            <p:nvPr/>
          </p:nvCxnSpPr>
          <p:spPr>
            <a:xfrm flipH="1">
              <a:off x="99822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F94AC44-5DAF-944B-8478-B71A0344ECC1}"/>
                </a:ext>
              </a:extLst>
            </p:cNvPr>
            <p:cNvCxnSpPr>
              <a:cxnSpLocks/>
            </p:cNvCxnSpPr>
            <p:nvPr/>
          </p:nvCxnSpPr>
          <p:spPr>
            <a:xfrm flipH="1">
              <a:off x="101727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6E1B3E-6027-B74D-A906-C2033FEF8F5D}"/>
                </a:ext>
              </a:extLst>
            </p:cNvPr>
            <p:cNvCxnSpPr>
              <a:cxnSpLocks/>
            </p:cNvCxnSpPr>
            <p:nvPr/>
          </p:nvCxnSpPr>
          <p:spPr>
            <a:xfrm flipH="1">
              <a:off x="103632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DCC51D-7314-8646-B832-1998FDD70AA1}"/>
                </a:ext>
              </a:extLst>
            </p:cNvPr>
            <p:cNvCxnSpPr>
              <a:cxnSpLocks/>
            </p:cNvCxnSpPr>
            <p:nvPr/>
          </p:nvCxnSpPr>
          <p:spPr>
            <a:xfrm flipH="1">
              <a:off x="105537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5B76A0-B106-8C4E-99A8-8D549A10CEED}"/>
                </a:ext>
              </a:extLst>
            </p:cNvPr>
            <p:cNvCxnSpPr>
              <a:cxnSpLocks/>
            </p:cNvCxnSpPr>
            <p:nvPr/>
          </p:nvCxnSpPr>
          <p:spPr>
            <a:xfrm flipH="1">
              <a:off x="10744372"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16433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title"/>
          </p:nvPr>
        </p:nvSpPr>
        <p:spPr>
          <a:solidFill>
            <a:srgbClr val="CFB87C"/>
          </a:solidFill>
          <a:ln w="38100">
            <a:solidFill>
              <a:schemeClr val="tx1"/>
            </a:solidFill>
          </a:ln>
        </p:spPr>
        <p:txBody>
          <a:bodyPr>
            <a:noAutofit/>
          </a:bodyPr>
          <a:lstStyle/>
          <a:p>
            <a:r>
              <a:rPr lang="en-US" sz="2550" b="1" dirty="0">
                <a:ln w="9525">
                  <a:noFill/>
                  <a:prstDash val="solid"/>
                </a:ln>
              </a:rPr>
              <a:t>Assignment Example: Group Application Assignments</a:t>
            </a:r>
            <a:endParaRPr lang="en-US" sz="2550" dirty="0">
              <a:ln w="9525">
                <a:noFill/>
                <a:prstDash val="solid"/>
              </a:ln>
              <a:cs typeface="Arial"/>
            </a:endParaRPr>
          </a:p>
        </p:txBody>
      </p:sp>
      <p:sp>
        <p:nvSpPr>
          <p:cNvPr id="3" name="Text Placeholder 2">
            <a:extLst>
              <a:ext uri="{FF2B5EF4-FFF2-40B4-BE49-F238E27FC236}">
                <a16:creationId xmlns:a16="http://schemas.microsoft.com/office/drawing/2014/main" id="{5448D863-60B5-9DAD-C0CC-33525D10ADF2}"/>
              </a:ext>
            </a:extLst>
          </p:cNvPr>
          <p:cNvSpPr>
            <a:spLocks noGrp="1"/>
          </p:cNvSpPr>
          <p:nvPr>
            <p:ph type="body" idx="1"/>
          </p:nvPr>
        </p:nvSpPr>
        <p:spPr>
          <a:xfrm>
            <a:off x="609600" y="1535114"/>
            <a:ext cx="10979709" cy="639763"/>
          </a:xfrm>
        </p:spPr>
        <p:txBody>
          <a:bodyPr vert="horz" lIns="91440" tIns="45720" rIns="91440" bIns="45720" rtlCol="0" anchor="b">
            <a:noAutofit/>
          </a:bodyPr>
          <a:lstStyle/>
          <a:p>
            <a:pPr algn="ctr"/>
            <a:endParaRPr lang="en-US" sz="2600" dirty="0">
              <a:latin typeface="Arial"/>
              <a:cs typeface="Arial"/>
            </a:endParaRPr>
          </a:p>
          <a:p>
            <a:pPr algn="ctr"/>
            <a:r>
              <a:rPr lang="en-US" sz="2600" dirty="0"/>
              <a:t>Set up for student success</a:t>
            </a:r>
          </a:p>
        </p:txBody>
      </p:sp>
      <p:sp>
        <p:nvSpPr>
          <p:cNvPr id="4" name="Content Placeholder 3">
            <a:extLst>
              <a:ext uri="{FF2B5EF4-FFF2-40B4-BE49-F238E27FC236}">
                <a16:creationId xmlns:a16="http://schemas.microsoft.com/office/drawing/2014/main" id="{95FDC389-BEF5-2B7D-9187-F87A34A12A93}"/>
              </a:ext>
            </a:extLst>
          </p:cNvPr>
          <p:cNvSpPr>
            <a:spLocks noGrp="1"/>
          </p:cNvSpPr>
          <p:nvPr>
            <p:ph sz="half" idx="2"/>
          </p:nvPr>
        </p:nvSpPr>
        <p:spPr/>
        <p:txBody>
          <a:bodyPr vert="horz" lIns="91440" tIns="45720" rIns="91440" bIns="45720" rtlCol="0" anchor="t">
            <a:normAutofit lnSpcReduction="10000"/>
          </a:bodyPr>
          <a:lstStyle/>
          <a:p>
            <a:pPr>
              <a:buNone/>
            </a:pPr>
            <a:r>
              <a:rPr lang="en-US" sz="2400" b="1" dirty="0">
                <a:latin typeface="Arial"/>
              </a:rPr>
              <a:t> Canvas Home Page &amp; Getting started module</a:t>
            </a:r>
            <a:endParaRPr lang="en-US"/>
          </a:p>
          <a:p>
            <a:pPr lvl="1">
              <a:buNone/>
            </a:pPr>
            <a:r>
              <a:rPr lang="en-US" sz="1600" b="1" dirty="0"/>
              <a:t>Access class </a:t>
            </a:r>
            <a:r>
              <a:rPr lang="en-US" sz="1600" b="1" u="sng" dirty="0">
                <a:hlinkClick r:id="rId3"/>
              </a:rPr>
              <a:t>MS-TEAM </a:t>
            </a:r>
            <a:endParaRPr lang="en-US" sz="1600" dirty="0">
              <a:cs typeface="Arial"/>
            </a:endParaRPr>
          </a:p>
          <a:p>
            <a:pPr lvl="1">
              <a:buNone/>
            </a:pPr>
            <a:endParaRPr lang="en-US" sz="1600" dirty="0"/>
          </a:p>
          <a:p>
            <a:pPr lvl="1">
              <a:buNone/>
            </a:pPr>
            <a:r>
              <a:rPr lang="en-US" sz="1600" b="1" dirty="0"/>
              <a:t>Course Help Information and Modules</a:t>
            </a:r>
            <a:endParaRPr lang="en-US" sz="1600" dirty="0">
              <a:cs typeface="Arial"/>
            </a:endParaRPr>
          </a:p>
          <a:p>
            <a:pPr lvl="1">
              <a:buNone/>
            </a:pPr>
            <a:r>
              <a:rPr lang="en-US" sz="1600" u="sng" dirty="0">
                <a:hlinkClick r:id="rId4"/>
              </a:rPr>
              <a:t>Getting Started with Canvas</a:t>
            </a:r>
            <a:endParaRPr lang="en-US" sz="1600" dirty="0">
              <a:cs typeface="Arial"/>
            </a:endParaRPr>
          </a:p>
          <a:p>
            <a:pPr lvl="1">
              <a:buNone/>
            </a:pPr>
            <a:r>
              <a:rPr lang="en-US" sz="1600" u="sng" dirty="0">
                <a:hlinkClick r:id="rId5"/>
              </a:rPr>
              <a:t>Library Research Instruction</a:t>
            </a:r>
            <a:endParaRPr lang="en-US" sz="1600" dirty="0">
              <a:cs typeface="Arial"/>
            </a:endParaRPr>
          </a:p>
          <a:p>
            <a:pPr lvl="1">
              <a:buNone/>
            </a:pPr>
            <a:r>
              <a:rPr lang="en-US" sz="1600" u="sng" dirty="0">
                <a:hlinkClick r:id="rId6"/>
              </a:rPr>
              <a:t>Explore Writing Resources to communicate with clarity</a:t>
            </a:r>
            <a:endParaRPr lang="en-US" sz="1600" dirty="0">
              <a:cs typeface="Arial"/>
            </a:endParaRPr>
          </a:p>
          <a:p>
            <a:pPr lvl="1">
              <a:buNone/>
            </a:pPr>
            <a:r>
              <a:rPr lang="en-US" sz="1600" u="sng" dirty="0">
                <a:hlinkClick r:id="rId7"/>
              </a:rPr>
              <a:t>Recognize plagiarism and practice citing sources</a:t>
            </a:r>
            <a:endParaRPr lang="en-US" sz="1600" dirty="0">
              <a:cs typeface="Arial"/>
            </a:endParaRPr>
          </a:p>
          <a:p>
            <a:pPr lvl="1">
              <a:buNone/>
            </a:pPr>
            <a:r>
              <a:rPr lang="en-US" sz="1600" b="1" u="sng" dirty="0">
                <a:hlinkClick r:id="rId8"/>
              </a:rPr>
              <a:t>Microsoft Teams Resources</a:t>
            </a:r>
            <a:endParaRPr lang="en-US" sz="1600" b="1" dirty="0">
              <a:cs typeface="Arial"/>
            </a:endParaRPr>
          </a:p>
          <a:p>
            <a:pPr marL="0" indent="0">
              <a:buNone/>
            </a:pPr>
            <a:endParaRPr lang="en-US" sz="2400" b="1" dirty="0">
              <a:latin typeface="Arial"/>
            </a:endParaRPr>
          </a:p>
          <a:p>
            <a:pPr marL="0" indent="0">
              <a:buNone/>
            </a:pPr>
            <a:endParaRPr lang="en-US" b="1" dirty="0">
              <a:latin typeface="Arial"/>
            </a:endParaRPr>
          </a:p>
        </p:txBody>
      </p:sp>
      <p:sp>
        <p:nvSpPr>
          <p:cNvPr id="6" name="Content Placeholder 5">
            <a:extLst>
              <a:ext uri="{FF2B5EF4-FFF2-40B4-BE49-F238E27FC236}">
                <a16:creationId xmlns:a16="http://schemas.microsoft.com/office/drawing/2014/main" id="{ADFA35F2-F09D-1D22-F749-4BDD1C1808B0}"/>
              </a:ext>
            </a:extLst>
          </p:cNvPr>
          <p:cNvSpPr>
            <a:spLocks noGrp="1"/>
          </p:cNvSpPr>
          <p:nvPr>
            <p:ph sz="quarter" idx="4"/>
          </p:nvPr>
        </p:nvSpPr>
        <p:spPr>
          <a:xfrm>
            <a:off x="6250879" y="2174875"/>
            <a:ext cx="5389033" cy="3951288"/>
          </a:xfrm>
        </p:spPr>
        <p:txBody>
          <a:bodyPr vert="horz" lIns="91440" tIns="45720" rIns="91440" bIns="45720" rtlCol="0" anchor="t">
            <a:normAutofit lnSpcReduction="10000"/>
          </a:bodyPr>
          <a:lstStyle/>
          <a:p>
            <a:pPr>
              <a:buNone/>
            </a:pPr>
            <a:r>
              <a:rPr lang="en-US" b="1" dirty="0">
                <a:latin typeface="Arial"/>
              </a:rPr>
              <a:t>Group Work and Class Discussion Guidelines </a:t>
            </a:r>
          </a:p>
          <a:p>
            <a:pPr>
              <a:buNone/>
            </a:pPr>
            <a:r>
              <a:rPr lang="en-US" sz="1600" b="1" dirty="0">
                <a:latin typeface="Arial"/>
              </a:rPr>
              <a:t>Teamwork Component:</a:t>
            </a:r>
            <a:r>
              <a:rPr lang="en-US" sz="1600" dirty="0">
                <a:latin typeface="Arial"/>
              </a:rPr>
              <a:t> Students will work in various small groups for discussions and assignments in this class. You should assume certain conditions about team performance and consideration.  </a:t>
            </a:r>
          </a:p>
          <a:p>
            <a:r>
              <a:rPr lang="en-US" sz="1600" b="1" dirty="0">
                <a:latin typeface="Arial"/>
              </a:rPr>
              <a:t>Respect fellow class members time constraints.</a:t>
            </a:r>
            <a:r>
              <a:rPr lang="en-US" sz="1600" dirty="0">
                <a:latin typeface="Arial"/>
              </a:rPr>
              <a:t>  </a:t>
            </a:r>
            <a:endParaRPr lang="en-US"/>
          </a:p>
          <a:p>
            <a:pPr>
              <a:buFont typeface="Arial"/>
              <a:buChar char="•"/>
            </a:pPr>
            <a:r>
              <a:rPr lang="en-US" sz="1600" b="1" dirty="0">
                <a:latin typeface="Arial"/>
              </a:rPr>
              <a:t>Maintain confidentiality. </a:t>
            </a:r>
          </a:p>
          <a:p>
            <a:pPr>
              <a:buFont typeface="Arial"/>
              <a:buChar char="•"/>
            </a:pPr>
            <a:r>
              <a:rPr lang="en-US" sz="1600" b="1" dirty="0">
                <a:latin typeface="Arial"/>
              </a:rPr>
              <a:t>Practice active Listening. </a:t>
            </a:r>
          </a:p>
          <a:p>
            <a:pPr>
              <a:buFont typeface="Arial"/>
              <a:buChar char="•"/>
            </a:pPr>
            <a:r>
              <a:rPr lang="en-US" sz="1600" b="1" dirty="0">
                <a:latin typeface="Arial"/>
              </a:rPr>
              <a:t>Contribute ideas.</a:t>
            </a:r>
            <a:r>
              <a:rPr lang="en-US" sz="1600" dirty="0">
                <a:latin typeface="Arial"/>
              </a:rPr>
              <a:t>  </a:t>
            </a:r>
          </a:p>
          <a:p>
            <a:pPr>
              <a:buFont typeface="Arial"/>
              <a:buChar char="•"/>
            </a:pPr>
            <a:r>
              <a:rPr lang="en-US" sz="1600" b="1" dirty="0">
                <a:latin typeface="Arial"/>
              </a:rPr>
              <a:t>Respond constructively to the opinions of fellow class members.</a:t>
            </a:r>
            <a:r>
              <a:rPr lang="en-US" sz="1600" dirty="0">
                <a:latin typeface="Arial"/>
              </a:rPr>
              <a:t>. </a:t>
            </a:r>
          </a:p>
          <a:p>
            <a:pPr>
              <a:buFont typeface="Arial"/>
              <a:buChar char="•"/>
            </a:pPr>
            <a:r>
              <a:rPr lang="en-US" sz="1600" b="1" dirty="0">
                <a:latin typeface="Arial"/>
              </a:rPr>
              <a:t>Be a good classmate</a:t>
            </a:r>
            <a:r>
              <a:rPr lang="en-US" sz="1600" dirty="0">
                <a:latin typeface="Arial"/>
              </a:rPr>
              <a:t>. </a:t>
            </a:r>
          </a:p>
          <a:p>
            <a:pPr>
              <a:buFont typeface="Arial"/>
              <a:buChar char="•"/>
            </a:pPr>
            <a:r>
              <a:rPr lang="en-US" sz="1600" b="1" dirty="0">
                <a:latin typeface="Arial"/>
              </a:rPr>
              <a:t>Language counts</a:t>
            </a:r>
            <a:r>
              <a:rPr lang="en-US" sz="1600" dirty="0">
                <a:latin typeface="Arial"/>
              </a:rPr>
              <a:t>. </a:t>
            </a:r>
            <a:endParaRPr lang="en-US" sz="1600">
              <a:latin typeface="Arial"/>
              <a:cs typeface="Arial"/>
            </a:endParaRPr>
          </a:p>
          <a:p>
            <a:pPr>
              <a:buNone/>
            </a:pPr>
            <a:endParaRPr lang="en-US" sz="1600" b="1" dirty="0">
              <a:latin typeface="Arial"/>
              <a:cs typeface="Arial"/>
            </a:endParaRPr>
          </a:p>
          <a:p>
            <a:pPr marL="0" indent="0">
              <a:buNone/>
            </a:pPr>
            <a:endParaRPr lang="en-US" sz="1600" dirty="0">
              <a:latin typeface="Arial"/>
            </a:endParaRPr>
          </a:p>
        </p:txBody>
      </p:sp>
      <p:grpSp>
        <p:nvGrpSpPr>
          <p:cNvPr id="35" name="Group 34">
            <a:extLst>
              <a:ext uri="{FF2B5EF4-FFF2-40B4-BE49-F238E27FC236}">
                <a16:creationId xmlns:a16="http://schemas.microsoft.com/office/drawing/2014/main" id="{3EE19479-12DA-874F-A999-DA97EB6C5047}"/>
              </a:ext>
              <a:ext uri="{C183D7F6-B498-43B3-948B-1728B52AA6E4}">
                <adec:decorative xmlns:adec="http://schemas.microsoft.com/office/drawing/2017/decorative" val="1"/>
              </a:ext>
            </a:extLst>
          </p:cNvPr>
          <p:cNvGrpSpPr/>
          <p:nvPr/>
        </p:nvGrpSpPr>
        <p:grpSpPr>
          <a:xfrm>
            <a:off x="11034343" y="5604669"/>
            <a:ext cx="990772" cy="457200"/>
            <a:chOff x="9982200" y="4191000"/>
            <a:chExt cx="990772" cy="457200"/>
          </a:xfrm>
        </p:grpSpPr>
        <p:cxnSp>
          <p:nvCxnSpPr>
            <p:cNvPr id="28" name="Straight Connector 27">
              <a:extLst>
                <a:ext uri="{FF2B5EF4-FFF2-40B4-BE49-F238E27FC236}">
                  <a16:creationId xmlns:a16="http://schemas.microsoft.com/office/drawing/2014/main" id="{4D7B5E70-C162-F642-9FAB-BC4955073057}"/>
                </a:ext>
              </a:extLst>
            </p:cNvPr>
            <p:cNvCxnSpPr>
              <a:cxnSpLocks/>
            </p:cNvCxnSpPr>
            <p:nvPr/>
          </p:nvCxnSpPr>
          <p:spPr>
            <a:xfrm flipH="1">
              <a:off x="99822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F94AC44-5DAF-944B-8478-B71A0344ECC1}"/>
                </a:ext>
              </a:extLst>
            </p:cNvPr>
            <p:cNvCxnSpPr>
              <a:cxnSpLocks/>
            </p:cNvCxnSpPr>
            <p:nvPr/>
          </p:nvCxnSpPr>
          <p:spPr>
            <a:xfrm flipH="1">
              <a:off x="101727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6E1B3E-6027-B74D-A906-C2033FEF8F5D}"/>
                </a:ext>
              </a:extLst>
            </p:cNvPr>
            <p:cNvCxnSpPr>
              <a:cxnSpLocks/>
            </p:cNvCxnSpPr>
            <p:nvPr/>
          </p:nvCxnSpPr>
          <p:spPr>
            <a:xfrm flipH="1">
              <a:off x="103632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DCC51D-7314-8646-B832-1998FDD70AA1}"/>
                </a:ext>
              </a:extLst>
            </p:cNvPr>
            <p:cNvCxnSpPr>
              <a:cxnSpLocks/>
            </p:cNvCxnSpPr>
            <p:nvPr/>
          </p:nvCxnSpPr>
          <p:spPr>
            <a:xfrm flipH="1">
              <a:off x="105537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5B76A0-B106-8C4E-99A8-8D549A10CEED}"/>
                </a:ext>
              </a:extLst>
            </p:cNvPr>
            <p:cNvCxnSpPr>
              <a:cxnSpLocks/>
            </p:cNvCxnSpPr>
            <p:nvPr/>
          </p:nvCxnSpPr>
          <p:spPr>
            <a:xfrm flipH="1">
              <a:off x="10744372"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72817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title"/>
          </p:nvPr>
        </p:nvSpPr>
        <p:spPr>
          <a:solidFill>
            <a:srgbClr val="CFB87C"/>
          </a:solidFill>
          <a:ln w="38100">
            <a:solidFill>
              <a:schemeClr val="tx1"/>
            </a:solidFill>
          </a:ln>
        </p:spPr>
        <p:txBody>
          <a:bodyPr>
            <a:noAutofit/>
          </a:bodyPr>
          <a:lstStyle/>
          <a:p>
            <a:r>
              <a:rPr lang="en-US" sz="2550" b="1" dirty="0">
                <a:ln w="9525">
                  <a:noFill/>
                  <a:prstDash val="solid"/>
                </a:ln>
              </a:rPr>
              <a:t>Assignment Example: Group Application Assignments</a:t>
            </a:r>
            <a:endParaRPr lang="en-US" sz="2550" dirty="0">
              <a:ln w="9525">
                <a:noFill/>
                <a:prstDash val="solid"/>
              </a:ln>
              <a:cs typeface="Arial"/>
            </a:endParaRPr>
          </a:p>
        </p:txBody>
      </p:sp>
      <p:sp>
        <p:nvSpPr>
          <p:cNvPr id="3" name="Text Placeholder 2">
            <a:extLst>
              <a:ext uri="{FF2B5EF4-FFF2-40B4-BE49-F238E27FC236}">
                <a16:creationId xmlns:a16="http://schemas.microsoft.com/office/drawing/2014/main" id="{5448D863-60B5-9DAD-C0CC-33525D10ADF2}"/>
              </a:ext>
            </a:extLst>
          </p:cNvPr>
          <p:cNvSpPr>
            <a:spLocks noGrp="1"/>
          </p:cNvSpPr>
          <p:nvPr>
            <p:ph type="body" idx="1"/>
          </p:nvPr>
        </p:nvSpPr>
        <p:spPr>
          <a:xfrm>
            <a:off x="609600" y="1535114"/>
            <a:ext cx="10979709" cy="639763"/>
          </a:xfrm>
        </p:spPr>
        <p:txBody>
          <a:bodyPr vert="horz" lIns="91440" tIns="45720" rIns="91440" bIns="45720" rtlCol="0" anchor="b">
            <a:noAutofit/>
          </a:bodyPr>
          <a:lstStyle/>
          <a:p>
            <a:pPr algn="ctr"/>
            <a:endParaRPr lang="en-US" sz="2600" dirty="0">
              <a:latin typeface="Arial"/>
              <a:cs typeface="Arial"/>
            </a:endParaRPr>
          </a:p>
          <a:p>
            <a:pPr algn="ctr"/>
            <a:r>
              <a:rPr lang="en-US" sz="2600" dirty="0"/>
              <a:t>Set up for student success</a:t>
            </a:r>
          </a:p>
        </p:txBody>
      </p:sp>
      <p:sp>
        <p:nvSpPr>
          <p:cNvPr id="4" name="Content Placeholder 3">
            <a:extLst>
              <a:ext uri="{FF2B5EF4-FFF2-40B4-BE49-F238E27FC236}">
                <a16:creationId xmlns:a16="http://schemas.microsoft.com/office/drawing/2014/main" id="{95FDC389-BEF5-2B7D-9187-F87A34A12A93}"/>
              </a:ext>
            </a:extLst>
          </p:cNvPr>
          <p:cNvSpPr>
            <a:spLocks noGrp="1"/>
          </p:cNvSpPr>
          <p:nvPr>
            <p:ph sz="half" idx="2"/>
          </p:nvPr>
        </p:nvSpPr>
        <p:spPr/>
        <p:txBody>
          <a:bodyPr vert="horz" lIns="91440" tIns="45720" rIns="91440" bIns="45720" rtlCol="0" anchor="t">
            <a:normAutofit/>
          </a:bodyPr>
          <a:lstStyle/>
          <a:p>
            <a:pPr>
              <a:buNone/>
            </a:pPr>
            <a:r>
              <a:rPr lang="en-US" sz="2600" b="1" dirty="0">
                <a:latin typeface="Arial"/>
              </a:rPr>
              <a:t>Clear Assignment Descriptions</a:t>
            </a:r>
          </a:p>
          <a:p>
            <a:pPr>
              <a:buNone/>
            </a:pPr>
            <a:r>
              <a:rPr lang="en-US" dirty="0">
                <a:latin typeface="Arial"/>
              </a:rPr>
              <a:t>Syllabus – overview of assignments &amp; course schedule</a:t>
            </a:r>
            <a:endParaRPr lang="en-US" b="1" dirty="0">
              <a:latin typeface="Arial"/>
            </a:endParaRPr>
          </a:p>
          <a:p>
            <a:pPr>
              <a:buNone/>
            </a:pPr>
            <a:r>
              <a:rPr lang="en-US" dirty="0">
                <a:latin typeface="Arial"/>
              </a:rPr>
              <a:t>Canvas – assignments </a:t>
            </a:r>
          </a:p>
          <a:p>
            <a:pPr marL="457200" indent="-457200">
              <a:buAutoNum type="alphaLcPeriod"/>
            </a:pPr>
            <a:r>
              <a:rPr lang="en-US" dirty="0">
                <a:latin typeface="Arial"/>
              </a:rPr>
              <a:t>Purpose</a:t>
            </a:r>
          </a:p>
          <a:p>
            <a:pPr marL="457200" indent="-457200">
              <a:buAutoNum type="alphaLcPeriod"/>
            </a:pPr>
            <a:r>
              <a:rPr lang="en-US" dirty="0">
                <a:latin typeface="Arial"/>
              </a:rPr>
              <a:t>Align with learning objectives</a:t>
            </a:r>
          </a:p>
          <a:p>
            <a:pPr marL="457200" indent="-457200">
              <a:buAutoNum type="alphaLcPeriod"/>
            </a:pPr>
            <a:r>
              <a:rPr lang="en-US" dirty="0">
                <a:latin typeface="Arial"/>
              </a:rPr>
              <a:t>Prerequisites</a:t>
            </a:r>
          </a:p>
          <a:p>
            <a:pPr marL="457200" indent="-457200">
              <a:buAutoNum type="alphaLcPeriod"/>
            </a:pPr>
            <a:r>
              <a:rPr lang="en-US" dirty="0">
                <a:latin typeface="Arial"/>
              </a:rPr>
              <a:t>Detailed instructions</a:t>
            </a:r>
          </a:p>
          <a:p>
            <a:pPr marL="457200" indent="-457200">
              <a:buAutoNum type="alphaLcPeriod"/>
            </a:pPr>
            <a:r>
              <a:rPr lang="en-US" dirty="0">
                <a:latin typeface="Arial"/>
              </a:rPr>
              <a:t>Rubric</a:t>
            </a:r>
          </a:p>
          <a:p>
            <a:pPr marL="0" indent="0">
              <a:buNone/>
            </a:pPr>
            <a:endParaRPr lang="en-US" b="1" dirty="0">
              <a:latin typeface="Arial"/>
            </a:endParaRPr>
          </a:p>
          <a:p>
            <a:pPr marL="0" indent="0">
              <a:buNone/>
            </a:pPr>
            <a:endParaRPr lang="en-US" b="1" dirty="0">
              <a:latin typeface="Arial"/>
            </a:endParaRPr>
          </a:p>
        </p:txBody>
      </p:sp>
      <p:sp>
        <p:nvSpPr>
          <p:cNvPr id="6" name="Content Placeholder 5">
            <a:extLst>
              <a:ext uri="{FF2B5EF4-FFF2-40B4-BE49-F238E27FC236}">
                <a16:creationId xmlns:a16="http://schemas.microsoft.com/office/drawing/2014/main" id="{ADFA35F2-F09D-1D22-F749-4BDD1C1808B0}"/>
              </a:ext>
            </a:extLst>
          </p:cNvPr>
          <p:cNvSpPr>
            <a:spLocks noGrp="1"/>
          </p:cNvSpPr>
          <p:nvPr>
            <p:ph sz="quarter" idx="4"/>
          </p:nvPr>
        </p:nvSpPr>
        <p:spPr>
          <a:xfrm>
            <a:off x="6250879" y="2174875"/>
            <a:ext cx="5389033" cy="3951288"/>
          </a:xfrm>
        </p:spPr>
        <p:txBody>
          <a:bodyPr vert="horz" lIns="91440" tIns="45720" rIns="91440" bIns="45720" rtlCol="0" anchor="t">
            <a:normAutofit/>
          </a:bodyPr>
          <a:lstStyle/>
          <a:p>
            <a:pPr>
              <a:buNone/>
            </a:pPr>
            <a:r>
              <a:rPr lang="en-US" sz="2600" b="1" dirty="0">
                <a:latin typeface="Arial"/>
              </a:rPr>
              <a:t>Class MS-Teams Channel</a:t>
            </a:r>
          </a:p>
          <a:p>
            <a:pPr>
              <a:buNone/>
            </a:pPr>
            <a:endParaRPr lang="en-US" sz="1600" b="1" dirty="0">
              <a:latin typeface="Arial"/>
              <a:cs typeface="Arial"/>
            </a:endParaRPr>
          </a:p>
          <a:p>
            <a:pPr>
              <a:buNone/>
            </a:pPr>
            <a:endParaRPr lang="en-US" sz="1600" b="1" dirty="0">
              <a:latin typeface="Arial"/>
              <a:cs typeface="Arial"/>
            </a:endParaRPr>
          </a:p>
          <a:p>
            <a:pPr marL="0" indent="0">
              <a:buNone/>
            </a:pPr>
            <a:endParaRPr lang="en-US" sz="1600" dirty="0">
              <a:latin typeface="Arial"/>
            </a:endParaRPr>
          </a:p>
        </p:txBody>
      </p:sp>
      <p:grpSp>
        <p:nvGrpSpPr>
          <p:cNvPr id="35" name="Group 34">
            <a:extLst>
              <a:ext uri="{FF2B5EF4-FFF2-40B4-BE49-F238E27FC236}">
                <a16:creationId xmlns:a16="http://schemas.microsoft.com/office/drawing/2014/main" id="{3EE19479-12DA-874F-A999-DA97EB6C5047}"/>
              </a:ext>
              <a:ext uri="{C183D7F6-B498-43B3-948B-1728B52AA6E4}">
                <adec:decorative xmlns:adec="http://schemas.microsoft.com/office/drawing/2017/decorative" val="1"/>
              </a:ext>
            </a:extLst>
          </p:cNvPr>
          <p:cNvGrpSpPr/>
          <p:nvPr/>
        </p:nvGrpSpPr>
        <p:grpSpPr>
          <a:xfrm>
            <a:off x="11034343" y="5604669"/>
            <a:ext cx="990772" cy="457200"/>
            <a:chOff x="9982200" y="4191000"/>
            <a:chExt cx="990772" cy="457200"/>
          </a:xfrm>
        </p:grpSpPr>
        <p:cxnSp>
          <p:nvCxnSpPr>
            <p:cNvPr id="28" name="Straight Connector 27">
              <a:extLst>
                <a:ext uri="{FF2B5EF4-FFF2-40B4-BE49-F238E27FC236}">
                  <a16:creationId xmlns:a16="http://schemas.microsoft.com/office/drawing/2014/main" id="{4D7B5E70-C162-F642-9FAB-BC4955073057}"/>
                </a:ext>
              </a:extLst>
            </p:cNvPr>
            <p:cNvCxnSpPr>
              <a:cxnSpLocks/>
            </p:cNvCxnSpPr>
            <p:nvPr/>
          </p:nvCxnSpPr>
          <p:spPr>
            <a:xfrm flipH="1">
              <a:off x="99822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F94AC44-5DAF-944B-8478-B71A0344ECC1}"/>
                </a:ext>
              </a:extLst>
            </p:cNvPr>
            <p:cNvCxnSpPr>
              <a:cxnSpLocks/>
            </p:cNvCxnSpPr>
            <p:nvPr/>
          </p:nvCxnSpPr>
          <p:spPr>
            <a:xfrm flipH="1">
              <a:off x="101727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6E1B3E-6027-B74D-A906-C2033FEF8F5D}"/>
                </a:ext>
              </a:extLst>
            </p:cNvPr>
            <p:cNvCxnSpPr>
              <a:cxnSpLocks/>
            </p:cNvCxnSpPr>
            <p:nvPr/>
          </p:nvCxnSpPr>
          <p:spPr>
            <a:xfrm flipH="1">
              <a:off x="103632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DCC51D-7314-8646-B832-1998FDD70AA1}"/>
                </a:ext>
              </a:extLst>
            </p:cNvPr>
            <p:cNvCxnSpPr>
              <a:cxnSpLocks/>
            </p:cNvCxnSpPr>
            <p:nvPr/>
          </p:nvCxnSpPr>
          <p:spPr>
            <a:xfrm flipH="1">
              <a:off x="105537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5B76A0-B106-8C4E-99A8-8D549A10CEED}"/>
                </a:ext>
              </a:extLst>
            </p:cNvPr>
            <p:cNvCxnSpPr>
              <a:cxnSpLocks/>
            </p:cNvCxnSpPr>
            <p:nvPr/>
          </p:nvCxnSpPr>
          <p:spPr>
            <a:xfrm flipH="1">
              <a:off x="10744372"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5" name="Picture 6" descr="Graphical user interface, application&#10;&#10;Description automatically generated">
            <a:extLst>
              <a:ext uri="{FF2B5EF4-FFF2-40B4-BE49-F238E27FC236}">
                <a16:creationId xmlns:a16="http://schemas.microsoft.com/office/drawing/2014/main" id="{A8F07A16-6D21-2F54-449D-DECBD59DE808}"/>
              </a:ext>
            </a:extLst>
          </p:cNvPr>
          <p:cNvPicPr>
            <a:picLocks noChangeAspect="1"/>
          </p:cNvPicPr>
          <p:nvPr/>
        </p:nvPicPr>
        <p:blipFill>
          <a:blip r:embed="rId3"/>
          <a:stretch>
            <a:fillRect/>
          </a:stretch>
        </p:blipFill>
        <p:spPr>
          <a:xfrm>
            <a:off x="6909758" y="2722987"/>
            <a:ext cx="2743200" cy="3281082"/>
          </a:xfrm>
          <a:prstGeom prst="rect">
            <a:avLst/>
          </a:prstGeom>
        </p:spPr>
      </p:pic>
      <p:sp>
        <p:nvSpPr>
          <p:cNvPr id="7" name="TextBox 6">
            <a:extLst>
              <a:ext uri="{FF2B5EF4-FFF2-40B4-BE49-F238E27FC236}">
                <a16:creationId xmlns:a16="http://schemas.microsoft.com/office/drawing/2014/main" id="{DE608EF7-C820-5A3A-E6B0-CAC6AE30D67F}"/>
              </a:ext>
            </a:extLst>
          </p:cNvPr>
          <p:cNvSpPr txBox="1"/>
          <p:nvPr/>
        </p:nvSpPr>
        <p:spPr>
          <a:xfrm>
            <a:off x="9123871" y="4896928"/>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hlinkClick r:id="rId4"/>
              </a:rPr>
              <a:t>Create and use private channels</a:t>
            </a:r>
            <a:endParaRPr lang="en-US">
              <a:cs typeface="Arial"/>
            </a:endParaRPr>
          </a:p>
        </p:txBody>
      </p:sp>
    </p:spTree>
    <p:extLst>
      <p:ext uri="{BB962C8B-B14F-4D97-AF65-F5344CB8AC3E}">
        <p14:creationId xmlns:p14="http://schemas.microsoft.com/office/powerpoint/2010/main" val="33234243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title"/>
          </p:nvPr>
        </p:nvSpPr>
        <p:spPr>
          <a:solidFill>
            <a:srgbClr val="CFB87C"/>
          </a:solidFill>
          <a:ln w="38100">
            <a:solidFill>
              <a:schemeClr val="tx1"/>
            </a:solidFill>
          </a:ln>
        </p:spPr>
        <p:txBody>
          <a:bodyPr>
            <a:noAutofit/>
          </a:bodyPr>
          <a:lstStyle/>
          <a:p>
            <a:r>
              <a:rPr lang="en-US" sz="2550" b="1" dirty="0">
                <a:ln w="9525">
                  <a:noFill/>
                  <a:prstDash val="solid"/>
                </a:ln>
              </a:rPr>
              <a:t>Assignment Example: Group Application Assignments</a:t>
            </a:r>
            <a:endParaRPr lang="en-US" sz="2550" dirty="0">
              <a:ln w="9525">
                <a:noFill/>
                <a:prstDash val="solid"/>
              </a:ln>
              <a:cs typeface="Arial"/>
            </a:endParaRPr>
          </a:p>
        </p:txBody>
      </p:sp>
      <p:sp>
        <p:nvSpPr>
          <p:cNvPr id="4" name="Content Placeholder 3">
            <a:extLst>
              <a:ext uri="{FF2B5EF4-FFF2-40B4-BE49-F238E27FC236}">
                <a16:creationId xmlns:a16="http://schemas.microsoft.com/office/drawing/2014/main" id="{95FDC389-BEF5-2B7D-9187-F87A34A12A93}"/>
              </a:ext>
            </a:extLst>
          </p:cNvPr>
          <p:cNvSpPr>
            <a:spLocks noGrp="1"/>
          </p:cNvSpPr>
          <p:nvPr>
            <p:ph idx="1"/>
          </p:nvPr>
        </p:nvSpPr>
        <p:spPr/>
        <p:txBody>
          <a:bodyPr vert="horz" lIns="91440" tIns="45720" rIns="91440" bIns="45720" rtlCol="0" anchor="t">
            <a:normAutofit fontScale="85000" lnSpcReduction="20000"/>
          </a:bodyPr>
          <a:lstStyle/>
          <a:p>
            <a:pPr marL="0" indent="0" algn="ctr">
              <a:buNone/>
            </a:pPr>
            <a:r>
              <a:rPr lang="en-US" b="1" dirty="0">
                <a:latin typeface="Arial"/>
              </a:rPr>
              <a:t>Online Class Syllabus</a:t>
            </a:r>
            <a:endParaRPr lang="en-US" dirty="0"/>
          </a:p>
          <a:p>
            <a:pPr marL="0" indent="0">
              <a:lnSpc>
                <a:spcPct val="110000"/>
              </a:lnSpc>
              <a:spcBef>
                <a:spcPts val="1400"/>
              </a:spcBef>
              <a:spcAft>
                <a:spcPts val="600"/>
              </a:spcAft>
              <a:buNone/>
            </a:pPr>
            <a:r>
              <a:rPr lang="en-US" sz="2400" dirty="0">
                <a:latin typeface="Arial"/>
              </a:rPr>
              <a:t>Group assignments to apply course concepts are an important part of the course. </a:t>
            </a:r>
          </a:p>
          <a:p>
            <a:pPr marL="0" indent="0">
              <a:lnSpc>
                <a:spcPct val="110000"/>
              </a:lnSpc>
              <a:spcBef>
                <a:spcPts val="1400"/>
              </a:spcBef>
              <a:spcAft>
                <a:spcPts val="600"/>
              </a:spcAft>
              <a:buNone/>
            </a:pPr>
            <a:r>
              <a:rPr lang="en-US" sz="2400" dirty="0">
                <a:latin typeface="Arial"/>
              </a:rPr>
              <a:t>Each assignment requires sharing and doing so a smaller group is both more manageable and more engaging, as the members can ask “better” questions and delve more deeply into solving problems with fewer people.  </a:t>
            </a:r>
          </a:p>
          <a:p>
            <a:pPr marL="0" indent="0">
              <a:lnSpc>
                <a:spcPct val="110000"/>
              </a:lnSpc>
              <a:spcBef>
                <a:spcPts val="1400"/>
              </a:spcBef>
              <a:spcAft>
                <a:spcPts val="600"/>
              </a:spcAft>
              <a:buNone/>
            </a:pPr>
            <a:r>
              <a:rPr lang="en-US" sz="2400" dirty="0">
                <a:latin typeface="Arial"/>
              </a:rPr>
              <a:t>Group Application assignments require interaction throughout the week – plan accordingly! </a:t>
            </a:r>
          </a:p>
          <a:p>
            <a:pPr marL="0" indent="0">
              <a:lnSpc>
                <a:spcPct val="110000"/>
              </a:lnSpc>
              <a:spcBef>
                <a:spcPts val="1400"/>
              </a:spcBef>
              <a:spcAft>
                <a:spcPts val="600"/>
              </a:spcAft>
              <a:buNone/>
            </a:pPr>
            <a:r>
              <a:rPr lang="en-US" sz="2400" dirty="0">
                <a:latin typeface="Arial"/>
              </a:rPr>
              <a:t>Group application assignments use the meeting and collaboration features of </a:t>
            </a:r>
            <a:r>
              <a:rPr lang="en-US" sz="2400" b="1" dirty="0">
                <a:latin typeface="Arial"/>
              </a:rPr>
              <a:t>Microsoft Teams</a:t>
            </a:r>
            <a:r>
              <a:rPr lang="en-US" sz="2400" dirty="0">
                <a:latin typeface="Arial"/>
              </a:rPr>
              <a:t>. Each small group will have a private channel in the course TEAMS group. </a:t>
            </a:r>
          </a:p>
          <a:p>
            <a:pPr marL="0" indent="0">
              <a:lnSpc>
                <a:spcPct val="110000"/>
              </a:lnSpc>
              <a:spcBef>
                <a:spcPts val="1400"/>
              </a:spcBef>
              <a:spcAft>
                <a:spcPts val="600"/>
              </a:spcAft>
              <a:buNone/>
            </a:pPr>
            <a:r>
              <a:rPr lang="en-US" sz="2400" dirty="0">
                <a:latin typeface="Arial"/>
              </a:rPr>
              <a:t>On Canvas, one person from the group should submit one document to the assignment – grade will be same for all in the group, unless an individual did not participate in the group work.</a:t>
            </a:r>
          </a:p>
          <a:p>
            <a:pPr marL="0" indent="0">
              <a:lnSpc>
                <a:spcPct val="110000"/>
              </a:lnSpc>
              <a:spcBef>
                <a:spcPts val="1400"/>
              </a:spcBef>
              <a:spcAft>
                <a:spcPts val="600"/>
              </a:spcAft>
              <a:buNone/>
            </a:pPr>
            <a:endParaRPr lang="en-US" sz="1600" dirty="0">
              <a:latin typeface="Arial"/>
            </a:endParaRPr>
          </a:p>
          <a:p>
            <a:pPr marL="0" indent="0">
              <a:buNone/>
            </a:pPr>
            <a:endParaRPr lang="en-US" b="1" dirty="0">
              <a:latin typeface="Arial"/>
            </a:endParaRPr>
          </a:p>
          <a:p>
            <a:pPr marL="0" indent="0">
              <a:buNone/>
            </a:pPr>
            <a:endParaRPr lang="en-US" b="1" dirty="0">
              <a:latin typeface="Arial"/>
            </a:endParaRPr>
          </a:p>
        </p:txBody>
      </p:sp>
      <p:grpSp>
        <p:nvGrpSpPr>
          <p:cNvPr id="35" name="Group 34">
            <a:extLst>
              <a:ext uri="{FF2B5EF4-FFF2-40B4-BE49-F238E27FC236}">
                <a16:creationId xmlns:a16="http://schemas.microsoft.com/office/drawing/2014/main" id="{3EE19479-12DA-874F-A999-DA97EB6C5047}"/>
              </a:ext>
              <a:ext uri="{C183D7F6-B498-43B3-948B-1728B52AA6E4}">
                <adec:decorative xmlns:adec="http://schemas.microsoft.com/office/drawing/2017/decorative" val="1"/>
              </a:ext>
            </a:extLst>
          </p:cNvPr>
          <p:cNvGrpSpPr/>
          <p:nvPr/>
        </p:nvGrpSpPr>
        <p:grpSpPr>
          <a:xfrm>
            <a:off x="11034343" y="5604669"/>
            <a:ext cx="990772" cy="457200"/>
            <a:chOff x="9982200" y="4191000"/>
            <a:chExt cx="990772" cy="457200"/>
          </a:xfrm>
        </p:grpSpPr>
        <p:cxnSp>
          <p:nvCxnSpPr>
            <p:cNvPr id="28" name="Straight Connector 27">
              <a:extLst>
                <a:ext uri="{FF2B5EF4-FFF2-40B4-BE49-F238E27FC236}">
                  <a16:creationId xmlns:a16="http://schemas.microsoft.com/office/drawing/2014/main" id="{4D7B5E70-C162-F642-9FAB-BC4955073057}"/>
                </a:ext>
              </a:extLst>
            </p:cNvPr>
            <p:cNvCxnSpPr>
              <a:cxnSpLocks/>
            </p:cNvCxnSpPr>
            <p:nvPr/>
          </p:nvCxnSpPr>
          <p:spPr>
            <a:xfrm flipH="1">
              <a:off x="99822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F94AC44-5DAF-944B-8478-B71A0344ECC1}"/>
                </a:ext>
              </a:extLst>
            </p:cNvPr>
            <p:cNvCxnSpPr>
              <a:cxnSpLocks/>
            </p:cNvCxnSpPr>
            <p:nvPr/>
          </p:nvCxnSpPr>
          <p:spPr>
            <a:xfrm flipH="1">
              <a:off x="101727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6E1B3E-6027-B74D-A906-C2033FEF8F5D}"/>
                </a:ext>
              </a:extLst>
            </p:cNvPr>
            <p:cNvCxnSpPr>
              <a:cxnSpLocks/>
            </p:cNvCxnSpPr>
            <p:nvPr/>
          </p:nvCxnSpPr>
          <p:spPr>
            <a:xfrm flipH="1">
              <a:off x="103632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DCC51D-7314-8646-B832-1998FDD70AA1}"/>
                </a:ext>
              </a:extLst>
            </p:cNvPr>
            <p:cNvCxnSpPr>
              <a:cxnSpLocks/>
            </p:cNvCxnSpPr>
            <p:nvPr/>
          </p:nvCxnSpPr>
          <p:spPr>
            <a:xfrm flipH="1">
              <a:off x="105537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5B76A0-B106-8C4E-99A8-8D549A10CEED}"/>
                </a:ext>
              </a:extLst>
            </p:cNvPr>
            <p:cNvCxnSpPr>
              <a:cxnSpLocks/>
            </p:cNvCxnSpPr>
            <p:nvPr/>
          </p:nvCxnSpPr>
          <p:spPr>
            <a:xfrm flipH="1">
              <a:off x="10744372"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176446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title"/>
          </p:nvPr>
        </p:nvSpPr>
        <p:spPr>
          <a:solidFill>
            <a:srgbClr val="CFB87C"/>
          </a:solidFill>
          <a:ln w="38100">
            <a:solidFill>
              <a:schemeClr val="tx1"/>
            </a:solidFill>
          </a:ln>
        </p:spPr>
        <p:txBody>
          <a:bodyPr>
            <a:noAutofit/>
          </a:bodyPr>
          <a:lstStyle/>
          <a:p>
            <a:r>
              <a:rPr lang="en-US" sz="2550" b="1" dirty="0">
                <a:ln w="9525">
                  <a:noFill/>
                  <a:prstDash val="solid"/>
                </a:ln>
              </a:rPr>
              <a:t>Assignment Example: Group Application Assignments</a:t>
            </a:r>
            <a:endParaRPr lang="en-US" sz="2550" dirty="0">
              <a:ln w="9525">
                <a:noFill/>
                <a:prstDash val="solid"/>
              </a:ln>
              <a:cs typeface="Arial"/>
            </a:endParaRPr>
          </a:p>
        </p:txBody>
      </p:sp>
      <p:sp>
        <p:nvSpPr>
          <p:cNvPr id="4" name="Content Placeholder 3">
            <a:extLst>
              <a:ext uri="{FF2B5EF4-FFF2-40B4-BE49-F238E27FC236}">
                <a16:creationId xmlns:a16="http://schemas.microsoft.com/office/drawing/2014/main" id="{95FDC389-BEF5-2B7D-9187-F87A34A12A93}"/>
              </a:ext>
            </a:extLst>
          </p:cNvPr>
          <p:cNvSpPr>
            <a:spLocks noGrp="1"/>
          </p:cNvSpPr>
          <p:nvPr>
            <p:ph idx="1"/>
          </p:nvPr>
        </p:nvSpPr>
        <p:spPr>
          <a:xfrm>
            <a:off x="609600" y="1600201"/>
            <a:ext cx="4718652" cy="4462731"/>
          </a:xfrm>
        </p:spPr>
        <p:txBody>
          <a:bodyPr vert="horz" lIns="91440" tIns="45720" rIns="91440" bIns="45720" rtlCol="0" anchor="t">
            <a:noAutofit/>
          </a:bodyPr>
          <a:lstStyle/>
          <a:p>
            <a:pPr marL="514350" indent="-514350">
              <a:buAutoNum type="alphaLcPeriod"/>
            </a:pPr>
            <a:r>
              <a:rPr lang="en-US" sz="2000" b="1" u="sng" dirty="0"/>
              <a:t>Group Contract</a:t>
            </a:r>
            <a:r>
              <a:rPr lang="en-US" sz="2000" u="sng" dirty="0"/>
              <a:t> (20 pts)</a:t>
            </a:r>
            <a:r>
              <a:rPr lang="en-US" sz="2000" b="1" u="sng" dirty="0"/>
              <a:t>: </a:t>
            </a:r>
            <a:r>
              <a:rPr lang="en-US" sz="2000" b="1" dirty="0"/>
              <a:t> </a:t>
            </a:r>
            <a:endParaRPr lang="en-US" sz="2000"/>
          </a:p>
          <a:p>
            <a:pPr marL="0" indent="0">
              <a:buNone/>
            </a:pPr>
            <a:r>
              <a:rPr lang="en-US" sz="1800" dirty="0">
                <a:latin typeface="Arial"/>
              </a:rPr>
              <a:t>Consider how your group will share the workload; how to resolve interpersonal conflicts; how to encourage full participation. A group contract can inform expectations for each member. A sample contract supplies a starting point, you may use as a template and tailor to your group needs. Create a group contract by agreeing on the vision, communication methods, availability, and processes for completing projects. Each member needs to initial each item and then sign the document at the end. Submit one document</a:t>
            </a:r>
            <a:r>
              <a:rPr lang="en-US" sz="2100" dirty="0">
                <a:latin typeface="Arial"/>
              </a:rPr>
              <a:t> for each group.</a:t>
            </a:r>
            <a:endParaRPr lang="en-US" sz="2100"/>
          </a:p>
          <a:p>
            <a:pPr marL="0" indent="0" algn="ctr">
              <a:buNone/>
            </a:pPr>
            <a:endParaRPr lang="en-US" b="1" dirty="0">
              <a:latin typeface="Arial"/>
            </a:endParaRPr>
          </a:p>
          <a:p>
            <a:pPr marL="0" indent="0">
              <a:lnSpc>
                <a:spcPct val="110000"/>
              </a:lnSpc>
              <a:spcBef>
                <a:spcPts val="1400"/>
              </a:spcBef>
              <a:spcAft>
                <a:spcPts val="600"/>
              </a:spcAft>
              <a:buNone/>
            </a:pPr>
            <a:endParaRPr lang="en-US" sz="1600" dirty="0">
              <a:latin typeface="Arial"/>
            </a:endParaRPr>
          </a:p>
          <a:p>
            <a:pPr marL="0" indent="0">
              <a:buNone/>
            </a:pPr>
            <a:endParaRPr lang="en-US" b="1" dirty="0">
              <a:latin typeface="Arial"/>
            </a:endParaRPr>
          </a:p>
          <a:p>
            <a:pPr marL="0" indent="0">
              <a:buNone/>
            </a:pPr>
            <a:endParaRPr lang="en-US" b="1" dirty="0">
              <a:latin typeface="Arial"/>
            </a:endParaRPr>
          </a:p>
        </p:txBody>
      </p:sp>
      <p:grpSp>
        <p:nvGrpSpPr>
          <p:cNvPr id="35" name="Group 34">
            <a:extLst>
              <a:ext uri="{FF2B5EF4-FFF2-40B4-BE49-F238E27FC236}">
                <a16:creationId xmlns:a16="http://schemas.microsoft.com/office/drawing/2014/main" id="{3EE19479-12DA-874F-A999-DA97EB6C5047}"/>
              </a:ext>
              <a:ext uri="{C183D7F6-B498-43B3-948B-1728B52AA6E4}">
                <adec:decorative xmlns:adec="http://schemas.microsoft.com/office/drawing/2017/decorative" val="1"/>
              </a:ext>
            </a:extLst>
          </p:cNvPr>
          <p:cNvGrpSpPr/>
          <p:nvPr/>
        </p:nvGrpSpPr>
        <p:grpSpPr>
          <a:xfrm>
            <a:off x="11034343" y="5604669"/>
            <a:ext cx="990772" cy="457200"/>
            <a:chOff x="9982200" y="4191000"/>
            <a:chExt cx="990772" cy="457200"/>
          </a:xfrm>
        </p:grpSpPr>
        <p:cxnSp>
          <p:nvCxnSpPr>
            <p:cNvPr id="28" name="Straight Connector 27">
              <a:extLst>
                <a:ext uri="{FF2B5EF4-FFF2-40B4-BE49-F238E27FC236}">
                  <a16:creationId xmlns:a16="http://schemas.microsoft.com/office/drawing/2014/main" id="{4D7B5E70-C162-F642-9FAB-BC4955073057}"/>
                </a:ext>
              </a:extLst>
            </p:cNvPr>
            <p:cNvCxnSpPr>
              <a:cxnSpLocks/>
            </p:cNvCxnSpPr>
            <p:nvPr/>
          </p:nvCxnSpPr>
          <p:spPr>
            <a:xfrm flipH="1">
              <a:off x="99822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F94AC44-5DAF-944B-8478-B71A0344ECC1}"/>
                </a:ext>
              </a:extLst>
            </p:cNvPr>
            <p:cNvCxnSpPr>
              <a:cxnSpLocks/>
            </p:cNvCxnSpPr>
            <p:nvPr/>
          </p:nvCxnSpPr>
          <p:spPr>
            <a:xfrm flipH="1">
              <a:off x="101727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6E1B3E-6027-B74D-A906-C2033FEF8F5D}"/>
                </a:ext>
              </a:extLst>
            </p:cNvPr>
            <p:cNvCxnSpPr>
              <a:cxnSpLocks/>
            </p:cNvCxnSpPr>
            <p:nvPr/>
          </p:nvCxnSpPr>
          <p:spPr>
            <a:xfrm flipH="1">
              <a:off x="103632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DCC51D-7314-8646-B832-1998FDD70AA1}"/>
                </a:ext>
              </a:extLst>
            </p:cNvPr>
            <p:cNvCxnSpPr>
              <a:cxnSpLocks/>
            </p:cNvCxnSpPr>
            <p:nvPr/>
          </p:nvCxnSpPr>
          <p:spPr>
            <a:xfrm flipH="1">
              <a:off x="105537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5B76A0-B106-8C4E-99A8-8D549A10CEED}"/>
                </a:ext>
              </a:extLst>
            </p:cNvPr>
            <p:cNvCxnSpPr>
              <a:cxnSpLocks/>
            </p:cNvCxnSpPr>
            <p:nvPr/>
          </p:nvCxnSpPr>
          <p:spPr>
            <a:xfrm flipH="1">
              <a:off x="10744372"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3" name="Picture 4" descr="Graphical user interface, text, application, email&#10;&#10;Description automatically generated">
            <a:extLst>
              <a:ext uri="{FF2B5EF4-FFF2-40B4-BE49-F238E27FC236}">
                <a16:creationId xmlns:a16="http://schemas.microsoft.com/office/drawing/2014/main" id="{EF07479A-118E-45EA-16CB-126A8BE7CE80}"/>
              </a:ext>
            </a:extLst>
          </p:cNvPr>
          <p:cNvPicPr>
            <a:picLocks noChangeAspect="1"/>
          </p:cNvPicPr>
          <p:nvPr/>
        </p:nvPicPr>
        <p:blipFill>
          <a:blip r:embed="rId3"/>
          <a:stretch>
            <a:fillRect/>
          </a:stretch>
        </p:blipFill>
        <p:spPr>
          <a:xfrm>
            <a:off x="5342628" y="1488867"/>
            <a:ext cx="6438180" cy="4699772"/>
          </a:xfrm>
          <a:prstGeom prst="rect">
            <a:avLst/>
          </a:prstGeom>
        </p:spPr>
      </p:pic>
    </p:spTree>
    <p:extLst>
      <p:ext uri="{BB962C8B-B14F-4D97-AF65-F5344CB8AC3E}">
        <p14:creationId xmlns:p14="http://schemas.microsoft.com/office/powerpoint/2010/main" val="1880249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title"/>
          </p:nvPr>
        </p:nvSpPr>
        <p:spPr>
          <a:solidFill>
            <a:srgbClr val="CFB87C"/>
          </a:solidFill>
          <a:ln w="38100">
            <a:solidFill>
              <a:schemeClr val="tx1"/>
            </a:solidFill>
          </a:ln>
        </p:spPr>
        <p:txBody>
          <a:bodyPr>
            <a:noAutofit/>
          </a:bodyPr>
          <a:lstStyle/>
          <a:p>
            <a:r>
              <a:rPr lang="en-US" sz="2550" b="1" dirty="0">
                <a:ln w="9525">
                  <a:noFill/>
                  <a:prstDash val="solid"/>
                </a:ln>
              </a:rPr>
              <a:t>Assignment Example: Group Application Assignments</a:t>
            </a:r>
            <a:endParaRPr lang="en-US" sz="2550" dirty="0">
              <a:ln w="9525">
                <a:noFill/>
                <a:prstDash val="solid"/>
              </a:ln>
              <a:cs typeface="Arial"/>
            </a:endParaRPr>
          </a:p>
        </p:txBody>
      </p:sp>
      <p:sp>
        <p:nvSpPr>
          <p:cNvPr id="4" name="Content Placeholder 3">
            <a:extLst>
              <a:ext uri="{FF2B5EF4-FFF2-40B4-BE49-F238E27FC236}">
                <a16:creationId xmlns:a16="http://schemas.microsoft.com/office/drawing/2014/main" id="{95FDC389-BEF5-2B7D-9187-F87A34A12A93}"/>
              </a:ext>
            </a:extLst>
          </p:cNvPr>
          <p:cNvSpPr>
            <a:spLocks noGrp="1"/>
          </p:cNvSpPr>
          <p:nvPr>
            <p:ph idx="1"/>
          </p:nvPr>
        </p:nvSpPr>
        <p:spPr>
          <a:xfrm>
            <a:off x="609600" y="1600201"/>
            <a:ext cx="5279368" cy="4462731"/>
          </a:xfrm>
        </p:spPr>
        <p:txBody>
          <a:bodyPr vert="horz" lIns="91440" tIns="45720" rIns="91440" bIns="45720" rtlCol="0" anchor="t">
            <a:normAutofit fontScale="77500" lnSpcReduction="20000"/>
          </a:bodyPr>
          <a:lstStyle/>
          <a:p>
            <a:pPr marL="0" indent="0">
              <a:buNone/>
            </a:pPr>
            <a:r>
              <a:rPr lang="en-US" sz="2600" b="1" u="sng" dirty="0">
                <a:latin typeface="Arial"/>
              </a:rPr>
              <a:t>Phinney, Inc. Case | </a:t>
            </a:r>
            <a:r>
              <a:rPr lang="en-US" sz="2600" u="sng" dirty="0">
                <a:latin typeface="Arial"/>
              </a:rPr>
              <a:t>Critical Thinking Module (130 pts</a:t>
            </a:r>
            <a:r>
              <a:rPr lang="en-US" sz="2600" dirty="0">
                <a:latin typeface="Arial"/>
              </a:rPr>
              <a:t>)</a:t>
            </a:r>
            <a:r>
              <a:rPr lang="en-US" sz="3100" dirty="0">
                <a:latin typeface="Arial"/>
              </a:rPr>
              <a:t> </a:t>
            </a:r>
            <a:r>
              <a:rPr lang="en-US" sz="2600" dirty="0">
                <a:latin typeface="Arial"/>
              </a:rPr>
              <a:t>(see course site for instructions) </a:t>
            </a:r>
          </a:p>
          <a:p>
            <a:pPr marL="0" indent="0">
              <a:buNone/>
            </a:pPr>
            <a:r>
              <a:rPr lang="en-US" sz="2600" b="1" dirty="0">
                <a:latin typeface="Arial"/>
              </a:rPr>
              <a:t>As a group,</a:t>
            </a:r>
            <a:r>
              <a:rPr lang="en-US" sz="2600" dirty="0">
                <a:latin typeface="Arial"/>
              </a:rPr>
              <a:t> you will be tasked to resolve a situation involving the use of location-based technology in a competitive industry.  </a:t>
            </a:r>
            <a:r>
              <a:rPr lang="en-US" sz="2600" b="1" dirty="0">
                <a:latin typeface="Arial"/>
              </a:rPr>
              <a:t>Use the Collaborate Structured Inquiry and techniques presented for case analysis using the process explained in the module. </a:t>
            </a:r>
            <a:r>
              <a:rPr lang="en-US" sz="2600" dirty="0">
                <a:latin typeface="Arial"/>
              </a:rPr>
              <a:t>You may need to do added research to support the information presented in the case before creating recommendations. There are three group assignments, submit one document for each group. A group assessment is an individual grade.</a:t>
            </a:r>
            <a:endParaRPr lang="en-US" sz="2600"/>
          </a:p>
          <a:p>
            <a:pPr marL="0" indent="0">
              <a:buNone/>
            </a:pPr>
            <a:endParaRPr lang="en-US" dirty="0">
              <a:latin typeface="Arial"/>
            </a:endParaRPr>
          </a:p>
          <a:p>
            <a:pPr marL="0" indent="0" algn="ctr">
              <a:buNone/>
            </a:pPr>
            <a:endParaRPr lang="en-US" b="1" dirty="0">
              <a:latin typeface="Arial"/>
            </a:endParaRPr>
          </a:p>
          <a:p>
            <a:pPr marL="0" indent="0">
              <a:lnSpc>
                <a:spcPct val="110000"/>
              </a:lnSpc>
              <a:spcBef>
                <a:spcPts val="1400"/>
              </a:spcBef>
              <a:spcAft>
                <a:spcPts val="600"/>
              </a:spcAft>
              <a:buNone/>
            </a:pPr>
            <a:endParaRPr lang="en-US" sz="1600" dirty="0">
              <a:latin typeface="Arial"/>
            </a:endParaRPr>
          </a:p>
          <a:p>
            <a:pPr marL="0" indent="0">
              <a:buNone/>
            </a:pPr>
            <a:endParaRPr lang="en-US" b="1" dirty="0">
              <a:latin typeface="Arial"/>
            </a:endParaRPr>
          </a:p>
          <a:p>
            <a:pPr marL="0" indent="0">
              <a:buNone/>
            </a:pPr>
            <a:endParaRPr lang="en-US" b="1" dirty="0">
              <a:latin typeface="Arial"/>
            </a:endParaRPr>
          </a:p>
        </p:txBody>
      </p:sp>
      <p:grpSp>
        <p:nvGrpSpPr>
          <p:cNvPr id="35" name="Group 34">
            <a:extLst>
              <a:ext uri="{FF2B5EF4-FFF2-40B4-BE49-F238E27FC236}">
                <a16:creationId xmlns:a16="http://schemas.microsoft.com/office/drawing/2014/main" id="{3EE19479-12DA-874F-A999-DA97EB6C5047}"/>
              </a:ext>
              <a:ext uri="{C183D7F6-B498-43B3-948B-1728B52AA6E4}">
                <adec:decorative xmlns:adec="http://schemas.microsoft.com/office/drawing/2017/decorative" val="1"/>
              </a:ext>
            </a:extLst>
          </p:cNvPr>
          <p:cNvGrpSpPr/>
          <p:nvPr/>
        </p:nvGrpSpPr>
        <p:grpSpPr>
          <a:xfrm>
            <a:off x="11034343" y="5604669"/>
            <a:ext cx="990772" cy="457200"/>
            <a:chOff x="9982200" y="4191000"/>
            <a:chExt cx="990772" cy="457200"/>
          </a:xfrm>
        </p:grpSpPr>
        <p:cxnSp>
          <p:nvCxnSpPr>
            <p:cNvPr id="28" name="Straight Connector 27">
              <a:extLst>
                <a:ext uri="{FF2B5EF4-FFF2-40B4-BE49-F238E27FC236}">
                  <a16:creationId xmlns:a16="http://schemas.microsoft.com/office/drawing/2014/main" id="{4D7B5E70-C162-F642-9FAB-BC4955073057}"/>
                </a:ext>
              </a:extLst>
            </p:cNvPr>
            <p:cNvCxnSpPr>
              <a:cxnSpLocks/>
            </p:cNvCxnSpPr>
            <p:nvPr/>
          </p:nvCxnSpPr>
          <p:spPr>
            <a:xfrm flipH="1">
              <a:off x="99822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F94AC44-5DAF-944B-8478-B71A0344ECC1}"/>
                </a:ext>
              </a:extLst>
            </p:cNvPr>
            <p:cNvCxnSpPr>
              <a:cxnSpLocks/>
            </p:cNvCxnSpPr>
            <p:nvPr/>
          </p:nvCxnSpPr>
          <p:spPr>
            <a:xfrm flipH="1">
              <a:off x="101727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6E1B3E-6027-B74D-A906-C2033FEF8F5D}"/>
                </a:ext>
              </a:extLst>
            </p:cNvPr>
            <p:cNvCxnSpPr>
              <a:cxnSpLocks/>
            </p:cNvCxnSpPr>
            <p:nvPr/>
          </p:nvCxnSpPr>
          <p:spPr>
            <a:xfrm flipH="1">
              <a:off x="103632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DCC51D-7314-8646-B832-1998FDD70AA1}"/>
                </a:ext>
              </a:extLst>
            </p:cNvPr>
            <p:cNvCxnSpPr>
              <a:cxnSpLocks/>
            </p:cNvCxnSpPr>
            <p:nvPr/>
          </p:nvCxnSpPr>
          <p:spPr>
            <a:xfrm flipH="1">
              <a:off x="105537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5B76A0-B106-8C4E-99A8-8D549A10CEED}"/>
                </a:ext>
              </a:extLst>
            </p:cNvPr>
            <p:cNvCxnSpPr>
              <a:cxnSpLocks/>
            </p:cNvCxnSpPr>
            <p:nvPr/>
          </p:nvCxnSpPr>
          <p:spPr>
            <a:xfrm flipH="1">
              <a:off x="10744372"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5" name="Picture 5">
            <a:extLst>
              <a:ext uri="{FF2B5EF4-FFF2-40B4-BE49-F238E27FC236}">
                <a16:creationId xmlns:a16="http://schemas.microsoft.com/office/drawing/2014/main" id="{1A7919B0-30F4-0BCD-0592-8E9DDB16617A}"/>
              </a:ext>
            </a:extLst>
          </p:cNvPr>
          <p:cNvPicPr>
            <a:picLocks noChangeAspect="1"/>
          </p:cNvPicPr>
          <p:nvPr/>
        </p:nvPicPr>
        <p:blipFill>
          <a:blip r:embed="rId3"/>
          <a:stretch>
            <a:fillRect/>
          </a:stretch>
        </p:blipFill>
        <p:spPr>
          <a:xfrm>
            <a:off x="5759570" y="1504093"/>
            <a:ext cx="6078746" cy="4482416"/>
          </a:xfrm>
          <a:prstGeom prst="rect">
            <a:avLst/>
          </a:prstGeom>
        </p:spPr>
      </p:pic>
    </p:spTree>
    <p:extLst>
      <p:ext uri="{BB962C8B-B14F-4D97-AF65-F5344CB8AC3E}">
        <p14:creationId xmlns:p14="http://schemas.microsoft.com/office/powerpoint/2010/main" val="3098473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title"/>
          </p:nvPr>
        </p:nvSpPr>
        <p:spPr>
          <a:solidFill>
            <a:srgbClr val="CFB87C"/>
          </a:solidFill>
          <a:ln w="38100">
            <a:solidFill>
              <a:schemeClr val="tx1"/>
            </a:solidFill>
          </a:ln>
        </p:spPr>
        <p:txBody>
          <a:bodyPr>
            <a:noAutofit/>
          </a:bodyPr>
          <a:lstStyle/>
          <a:p>
            <a:r>
              <a:rPr lang="en-US" sz="2550" b="1" dirty="0">
                <a:ln w="9525">
                  <a:noFill/>
                  <a:prstDash val="solid"/>
                </a:ln>
              </a:rPr>
              <a:t>Assignment Example: Group Application Assignments</a:t>
            </a:r>
            <a:endParaRPr lang="en-US" sz="2550" dirty="0">
              <a:ln w="9525">
                <a:noFill/>
                <a:prstDash val="solid"/>
              </a:ln>
              <a:cs typeface="Arial"/>
            </a:endParaRPr>
          </a:p>
        </p:txBody>
      </p:sp>
      <p:grpSp>
        <p:nvGrpSpPr>
          <p:cNvPr id="35" name="Group 34">
            <a:extLst>
              <a:ext uri="{FF2B5EF4-FFF2-40B4-BE49-F238E27FC236}">
                <a16:creationId xmlns:a16="http://schemas.microsoft.com/office/drawing/2014/main" id="{3EE19479-12DA-874F-A999-DA97EB6C5047}"/>
              </a:ext>
              <a:ext uri="{C183D7F6-B498-43B3-948B-1728B52AA6E4}">
                <adec:decorative xmlns:adec="http://schemas.microsoft.com/office/drawing/2017/decorative" val="1"/>
              </a:ext>
            </a:extLst>
          </p:cNvPr>
          <p:cNvGrpSpPr/>
          <p:nvPr/>
        </p:nvGrpSpPr>
        <p:grpSpPr>
          <a:xfrm>
            <a:off x="11034343" y="5604669"/>
            <a:ext cx="990772" cy="457200"/>
            <a:chOff x="9982200" y="4191000"/>
            <a:chExt cx="990772" cy="457200"/>
          </a:xfrm>
        </p:grpSpPr>
        <p:cxnSp>
          <p:nvCxnSpPr>
            <p:cNvPr id="28" name="Straight Connector 27">
              <a:extLst>
                <a:ext uri="{FF2B5EF4-FFF2-40B4-BE49-F238E27FC236}">
                  <a16:creationId xmlns:a16="http://schemas.microsoft.com/office/drawing/2014/main" id="{4D7B5E70-C162-F642-9FAB-BC4955073057}"/>
                </a:ext>
              </a:extLst>
            </p:cNvPr>
            <p:cNvCxnSpPr>
              <a:cxnSpLocks/>
            </p:cNvCxnSpPr>
            <p:nvPr/>
          </p:nvCxnSpPr>
          <p:spPr>
            <a:xfrm flipH="1">
              <a:off x="99822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F94AC44-5DAF-944B-8478-B71A0344ECC1}"/>
                </a:ext>
              </a:extLst>
            </p:cNvPr>
            <p:cNvCxnSpPr>
              <a:cxnSpLocks/>
            </p:cNvCxnSpPr>
            <p:nvPr/>
          </p:nvCxnSpPr>
          <p:spPr>
            <a:xfrm flipH="1">
              <a:off x="101727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6E1B3E-6027-B74D-A906-C2033FEF8F5D}"/>
                </a:ext>
              </a:extLst>
            </p:cNvPr>
            <p:cNvCxnSpPr>
              <a:cxnSpLocks/>
            </p:cNvCxnSpPr>
            <p:nvPr/>
          </p:nvCxnSpPr>
          <p:spPr>
            <a:xfrm flipH="1">
              <a:off x="103632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DCC51D-7314-8646-B832-1998FDD70AA1}"/>
                </a:ext>
              </a:extLst>
            </p:cNvPr>
            <p:cNvCxnSpPr>
              <a:cxnSpLocks/>
            </p:cNvCxnSpPr>
            <p:nvPr/>
          </p:nvCxnSpPr>
          <p:spPr>
            <a:xfrm flipH="1">
              <a:off x="105537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5B76A0-B106-8C4E-99A8-8D549A10CEED}"/>
                </a:ext>
              </a:extLst>
            </p:cNvPr>
            <p:cNvCxnSpPr>
              <a:cxnSpLocks/>
            </p:cNvCxnSpPr>
            <p:nvPr/>
          </p:nvCxnSpPr>
          <p:spPr>
            <a:xfrm flipH="1">
              <a:off x="10744372"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7" name="Picture 7" descr="Graphical user interface, text, application, email&#10;&#10;Description automatically generated">
            <a:extLst>
              <a:ext uri="{FF2B5EF4-FFF2-40B4-BE49-F238E27FC236}">
                <a16:creationId xmlns:a16="http://schemas.microsoft.com/office/drawing/2014/main" id="{8E53D319-99A1-09D3-3501-0CB5EFB7DADA}"/>
              </a:ext>
            </a:extLst>
          </p:cNvPr>
          <p:cNvPicPr>
            <a:picLocks noChangeAspect="1"/>
          </p:cNvPicPr>
          <p:nvPr/>
        </p:nvPicPr>
        <p:blipFill>
          <a:blip r:embed="rId3"/>
          <a:stretch>
            <a:fillRect/>
          </a:stretch>
        </p:blipFill>
        <p:spPr>
          <a:xfrm>
            <a:off x="612475" y="1521524"/>
            <a:ext cx="5661803" cy="4490687"/>
          </a:xfrm>
          <a:prstGeom prst="rect">
            <a:avLst/>
          </a:prstGeom>
        </p:spPr>
      </p:pic>
      <p:pic>
        <p:nvPicPr>
          <p:cNvPr id="8" name="Picture 8" descr="Graphical user interface, text, application, email&#10;&#10;Description automatically generated">
            <a:extLst>
              <a:ext uri="{FF2B5EF4-FFF2-40B4-BE49-F238E27FC236}">
                <a16:creationId xmlns:a16="http://schemas.microsoft.com/office/drawing/2014/main" id="{E98E4785-4FA5-4F4A-C31A-089280D650AD}"/>
              </a:ext>
            </a:extLst>
          </p:cNvPr>
          <p:cNvPicPr>
            <a:picLocks noChangeAspect="1"/>
          </p:cNvPicPr>
          <p:nvPr/>
        </p:nvPicPr>
        <p:blipFill>
          <a:blip r:embed="rId4"/>
          <a:stretch>
            <a:fillRect/>
          </a:stretch>
        </p:blipFill>
        <p:spPr>
          <a:xfrm>
            <a:off x="6363418" y="2217447"/>
            <a:ext cx="5676182" cy="3616427"/>
          </a:xfrm>
          <a:prstGeom prst="rect">
            <a:avLst/>
          </a:prstGeom>
        </p:spPr>
      </p:pic>
    </p:spTree>
    <p:extLst>
      <p:ext uri="{BB962C8B-B14F-4D97-AF65-F5344CB8AC3E}">
        <p14:creationId xmlns:p14="http://schemas.microsoft.com/office/powerpoint/2010/main" val="1991156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title"/>
          </p:nvPr>
        </p:nvSpPr>
        <p:spPr>
          <a:solidFill>
            <a:srgbClr val="CFB87C"/>
          </a:solidFill>
          <a:ln w="38100">
            <a:solidFill>
              <a:schemeClr val="tx1"/>
            </a:solidFill>
          </a:ln>
        </p:spPr>
        <p:txBody>
          <a:bodyPr>
            <a:noAutofit/>
          </a:bodyPr>
          <a:lstStyle/>
          <a:p>
            <a:r>
              <a:rPr lang="en-US" sz="2550" b="1" dirty="0">
                <a:ln w="9525">
                  <a:noFill/>
                  <a:prstDash val="solid"/>
                </a:ln>
              </a:rPr>
              <a:t>Assignment Example: Group Application Assignments</a:t>
            </a:r>
            <a:endParaRPr lang="en-US" sz="2550" dirty="0">
              <a:ln w="9525">
                <a:noFill/>
                <a:prstDash val="solid"/>
              </a:ln>
              <a:cs typeface="Arial"/>
            </a:endParaRPr>
          </a:p>
        </p:txBody>
      </p:sp>
      <p:grpSp>
        <p:nvGrpSpPr>
          <p:cNvPr id="35" name="Group 34">
            <a:extLst>
              <a:ext uri="{FF2B5EF4-FFF2-40B4-BE49-F238E27FC236}">
                <a16:creationId xmlns:a16="http://schemas.microsoft.com/office/drawing/2014/main" id="{3EE19479-12DA-874F-A999-DA97EB6C5047}"/>
              </a:ext>
              <a:ext uri="{C183D7F6-B498-43B3-948B-1728B52AA6E4}">
                <adec:decorative xmlns:adec="http://schemas.microsoft.com/office/drawing/2017/decorative" val="1"/>
              </a:ext>
            </a:extLst>
          </p:cNvPr>
          <p:cNvGrpSpPr/>
          <p:nvPr/>
        </p:nvGrpSpPr>
        <p:grpSpPr>
          <a:xfrm>
            <a:off x="11034343" y="5604669"/>
            <a:ext cx="990772" cy="457200"/>
            <a:chOff x="9982200" y="4191000"/>
            <a:chExt cx="990772" cy="457200"/>
          </a:xfrm>
        </p:grpSpPr>
        <p:cxnSp>
          <p:nvCxnSpPr>
            <p:cNvPr id="28" name="Straight Connector 27">
              <a:extLst>
                <a:ext uri="{FF2B5EF4-FFF2-40B4-BE49-F238E27FC236}">
                  <a16:creationId xmlns:a16="http://schemas.microsoft.com/office/drawing/2014/main" id="{4D7B5E70-C162-F642-9FAB-BC4955073057}"/>
                </a:ext>
              </a:extLst>
            </p:cNvPr>
            <p:cNvCxnSpPr>
              <a:cxnSpLocks/>
            </p:cNvCxnSpPr>
            <p:nvPr/>
          </p:nvCxnSpPr>
          <p:spPr>
            <a:xfrm flipH="1">
              <a:off x="99822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F94AC44-5DAF-944B-8478-B71A0344ECC1}"/>
                </a:ext>
              </a:extLst>
            </p:cNvPr>
            <p:cNvCxnSpPr>
              <a:cxnSpLocks/>
            </p:cNvCxnSpPr>
            <p:nvPr/>
          </p:nvCxnSpPr>
          <p:spPr>
            <a:xfrm flipH="1">
              <a:off x="101727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6E1B3E-6027-B74D-A906-C2033FEF8F5D}"/>
                </a:ext>
              </a:extLst>
            </p:cNvPr>
            <p:cNvCxnSpPr>
              <a:cxnSpLocks/>
            </p:cNvCxnSpPr>
            <p:nvPr/>
          </p:nvCxnSpPr>
          <p:spPr>
            <a:xfrm flipH="1">
              <a:off x="103632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DCC51D-7314-8646-B832-1998FDD70AA1}"/>
                </a:ext>
              </a:extLst>
            </p:cNvPr>
            <p:cNvCxnSpPr>
              <a:cxnSpLocks/>
            </p:cNvCxnSpPr>
            <p:nvPr/>
          </p:nvCxnSpPr>
          <p:spPr>
            <a:xfrm flipH="1">
              <a:off x="105537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5B76A0-B106-8C4E-99A8-8D549A10CEED}"/>
                </a:ext>
              </a:extLst>
            </p:cNvPr>
            <p:cNvCxnSpPr>
              <a:cxnSpLocks/>
            </p:cNvCxnSpPr>
            <p:nvPr/>
          </p:nvCxnSpPr>
          <p:spPr>
            <a:xfrm flipH="1">
              <a:off x="10744372"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8FAFDDA5-2070-B1A2-0640-3B49ADB2CF53}"/>
              </a:ext>
            </a:extLst>
          </p:cNvPr>
          <p:cNvSpPr txBox="1"/>
          <p:nvPr/>
        </p:nvSpPr>
        <p:spPr>
          <a:xfrm>
            <a:off x="4364966" y="1719532"/>
            <a:ext cx="291572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cs typeface="Arial"/>
              </a:rPr>
              <a:t>Grading Rubric</a:t>
            </a:r>
          </a:p>
        </p:txBody>
      </p:sp>
      <p:sp>
        <p:nvSpPr>
          <p:cNvPr id="5" name="TextBox 4">
            <a:extLst>
              <a:ext uri="{FF2B5EF4-FFF2-40B4-BE49-F238E27FC236}">
                <a16:creationId xmlns:a16="http://schemas.microsoft.com/office/drawing/2014/main" id="{D5C56124-FE13-F01D-95FD-7246F0ED65D7}"/>
              </a:ext>
            </a:extLst>
          </p:cNvPr>
          <p:cNvSpPr txBox="1"/>
          <p:nvPr/>
        </p:nvSpPr>
        <p:spPr>
          <a:xfrm>
            <a:off x="2927230" y="2783457"/>
            <a:ext cx="7214558"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a:t>C</a:t>
            </a:r>
            <a:r>
              <a:rPr lang="en-US" sz="2800"/>
              <a:t>lear and </a:t>
            </a:r>
            <a:r>
              <a:rPr lang="en-US" sz="2800" b="1"/>
              <a:t>P</a:t>
            </a:r>
            <a:r>
              <a:rPr lang="en-US" sz="2800"/>
              <a:t>recise </a:t>
            </a:r>
          </a:p>
          <a:p>
            <a:r>
              <a:rPr lang="en-US" sz="3600" b="1"/>
              <a:t>A</a:t>
            </a:r>
            <a:r>
              <a:rPr lang="en-US" sz="2800"/>
              <a:t>ccurate and </a:t>
            </a:r>
            <a:r>
              <a:rPr lang="en-US" sz="2800" b="1"/>
              <a:t>L</a:t>
            </a:r>
            <a:r>
              <a:rPr lang="en-US" sz="2800"/>
              <a:t>ogical</a:t>
            </a:r>
          </a:p>
          <a:p>
            <a:r>
              <a:rPr lang="en-US" sz="3600" b="1"/>
              <a:t>R</a:t>
            </a:r>
            <a:r>
              <a:rPr lang="en-US" sz="2800"/>
              <a:t>elevant, </a:t>
            </a:r>
            <a:r>
              <a:rPr lang="en-US" sz="2800" b="1"/>
              <a:t>B</a:t>
            </a:r>
            <a:r>
              <a:rPr lang="en-US" sz="2800"/>
              <a:t>road, </a:t>
            </a:r>
            <a:r>
              <a:rPr lang="en-US" sz="2800" b="1"/>
              <a:t>D</a:t>
            </a:r>
            <a:r>
              <a:rPr lang="en-US" sz="2800"/>
              <a:t>eep, and </a:t>
            </a:r>
            <a:r>
              <a:rPr lang="en-US" sz="2800" b="1"/>
              <a:t>S</a:t>
            </a:r>
            <a:r>
              <a:rPr lang="en-US" sz="2800"/>
              <a:t>ignificant</a:t>
            </a:r>
          </a:p>
          <a:p>
            <a:r>
              <a:rPr lang="en-US" sz="3600" b="1"/>
              <a:t>E</a:t>
            </a:r>
            <a:r>
              <a:rPr lang="en-US" sz="2800"/>
              <a:t>venhanded and </a:t>
            </a:r>
            <a:r>
              <a:rPr lang="en-US" sz="2800" b="1"/>
              <a:t>E</a:t>
            </a:r>
            <a:r>
              <a:rPr lang="en-US" sz="2800"/>
              <a:t>thical</a:t>
            </a:r>
          </a:p>
        </p:txBody>
      </p:sp>
    </p:spTree>
    <p:extLst>
      <p:ext uri="{BB962C8B-B14F-4D97-AF65-F5344CB8AC3E}">
        <p14:creationId xmlns:p14="http://schemas.microsoft.com/office/powerpoint/2010/main" val="9610055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title"/>
          </p:nvPr>
        </p:nvSpPr>
        <p:spPr>
          <a:solidFill>
            <a:srgbClr val="CFB87C"/>
          </a:solidFill>
          <a:ln w="38100">
            <a:solidFill>
              <a:schemeClr val="tx1"/>
            </a:solidFill>
          </a:ln>
        </p:spPr>
        <p:txBody>
          <a:bodyPr>
            <a:noAutofit/>
          </a:bodyPr>
          <a:lstStyle/>
          <a:p>
            <a:r>
              <a:rPr lang="en-US" sz="2550" b="1" dirty="0">
                <a:ln w="9525">
                  <a:noFill/>
                  <a:prstDash val="solid"/>
                </a:ln>
              </a:rPr>
              <a:t>Assignment Example: Group Application Assignments</a:t>
            </a:r>
            <a:endParaRPr lang="en-US" sz="2550" dirty="0">
              <a:ln w="9525">
                <a:noFill/>
                <a:prstDash val="solid"/>
              </a:ln>
              <a:cs typeface="Arial"/>
            </a:endParaRPr>
          </a:p>
        </p:txBody>
      </p:sp>
      <p:grpSp>
        <p:nvGrpSpPr>
          <p:cNvPr id="35" name="Group 34">
            <a:extLst>
              <a:ext uri="{FF2B5EF4-FFF2-40B4-BE49-F238E27FC236}">
                <a16:creationId xmlns:a16="http://schemas.microsoft.com/office/drawing/2014/main" id="{3EE19479-12DA-874F-A999-DA97EB6C5047}"/>
              </a:ext>
              <a:ext uri="{C183D7F6-B498-43B3-948B-1728B52AA6E4}">
                <adec:decorative xmlns:adec="http://schemas.microsoft.com/office/drawing/2017/decorative" val="1"/>
              </a:ext>
            </a:extLst>
          </p:cNvPr>
          <p:cNvGrpSpPr/>
          <p:nvPr/>
        </p:nvGrpSpPr>
        <p:grpSpPr>
          <a:xfrm>
            <a:off x="11034343" y="5604669"/>
            <a:ext cx="990772" cy="457200"/>
            <a:chOff x="9982200" y="4191000"/>
            <a:chExt cx="990772" cy="457200"/>
          </a:xfrm>
        </p:grpSpPr>
        <p:cxnSp>
          <p:nvCxnSpPr>
            <p:cNvPr id="28" name="Straight Connector 27">
              <a:extLst>
                <a:ext uri="{FF2B5EF4-FFF2-40B4-BE49-F238E27FC236}">
                  <a16:creationId xmlns:a16="http://schemas.microsoft.com/office/drawing/2014/main" id="{4D7B5E70-C162-F642-9FAB-BC4955073057}"/>
                </a:ext>
              </a:extLst>
            </p:cNvPr>
            <p:cNvCxnSpPr>
              <a:cxnSpLocks/>
            </p:cNvCxnSpPr>
            <p:nvPr/>
          </p:nvCxnSpPr>
          <p:spPr>
            <a:xfrm flipH="1">
              <a:off x="99822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F94AC44-5DAF-944B-8478-B71A0344ECC1}"/>
                </a:ext>
              </a:extLst>
            </p:cNvPr>
            <p:cNvCxnSpPr>
              <a:cxnSpLocks/>
            </p:cNvCxnSpPr>
            <p:nvPr/>
          </p:nvCxnSpPr>
          <p:spPr>
            <a:xfrm flipH="1">
              <a:off x="101727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6E1B3E-6027-B74D-A906-C2033FEF8F5D}"/>
                </a:ext>
              </a:extLst>
            </p:cNvPr>
            <p:cNvCxnSpPr>
              <a:cxnSpLocks/>
            </p:cNvCxnSpPr>
            <p:nvPr/>
          </p:nvCxnSpPr>
          <p:spPr>
            <a:xfrm flipH="1">
              <a:off x="103632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DCC51D-7314-8646-B832-1998FDD70AA1}"/>
                </a:ext>
              </a:extLst>
            </p:cNvPr>
            <p:cNvCxnSpPr>
              <a:cxnSpLocks/>
            </p:cNvCxnSpPr>
            <p:nvPr/>
          </p:nvCxnSpPr>
          <p:spPr>
            <a:xfrm flipH="1">
              <a:off x="105537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5B76A0-B106-8C4E-99A8-8D549A10CEED}"/>
                </a:ext>
              </a:extLst>
            </p:cNvPr>
            <p:cNvCxnSpPr>
              <a:cxnSpLocks/>
            </p:cNvCxnSpPr>
            <p:nvPr/>
          </p:nvCxnSpPr>
          <p:spPr>
            <a:xfrm flipH="1">
              <a:off x="10744372"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8FAFDDA5-2070-B1A2-0640-3B49ADB2CF53}"/>
              </a:ext>
            </a:extLst>
          </p:cNvPr>
          <p:cNvSpPr txBox="1"/>
          <p:nvPr/>
        </p:nvSpPr>
        <p:spPr>
          <a:xfrm>
            <a:off x="3646099" y="1719532"/>
            <a:ext cx="573368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t>Phinney Case Team Assessment</a:t>
            </a:r>
            <a:endParaRPr lang="en-US" sz="2800" dirty="0"/>
          </a:p>
        </p:txBody>
      </p:sp>
      <p:sp>
        <p:nvSpPr>
          <p:cNvPr id="4" name="TextBox 3">
            <a:extLst>
              <a:ext uri="{FF2B5EF4-FFF2-40B4-BE49-F238E27FC236}">
                <a16:creationId xmlns:a16="http://schemas.microsoft.com/office/drawing/2014/main" id="{84DE0938-3E7A-92E5-DB53-F10504060EB3}"/>
              </a:ext>
            </a:extLst>
          </p:cNvPr>
          <p:cNvSpPr txBox="1"/>
          <p:nvPr/>
        </p:nvSpPr>
        <p:spPr>
          <a:xfrm>
            <a:off x="914400" y="2524664"/>
            <a:ext cx="10765765"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Lato Extended"/>
              </a:rPr>
              <a:t>Instructions</a:t>
            </a:r>
          </a:p>
          <a:p>
            <a:r>
              <a:rPr lang="en-US" dirty="0">
                <a:latin typeface="Lato Extended"/>
              </a:rPr>
              <a:t>Now that your group presented a recommendation for Phinney, Inc, consider how the group worked to identify and solve their problem. </a:t>
            </a:r>
          </a:p>
          <a:p>
            <a:endParaRPr lang="en-US" dirty="0">
              <a:latin typeface="Lato Extended"/>
            </a:endParaRPr>
          </a:p>
          <a:p>
            <a:r>
              <a:rPr lang="en-US" dirty="0">
                <a:latin typeface="Lato Extended"/>
              </a:rPr>
              <a:t>Was everyone in your group able to contribute? Did you address the concerns of each stakeholder group? Did you solve the right problem? How did your group recommendation meet ethical principles: Was it honest and transparent? Would the actions build trust with company stakeholders? Did it meet the spirit of laws? Was it able to create value for all stakeholders?</a:t>
            </a:r>
            <a:endParaRPr lang="en-US">
              <a:cs typeface="Arial"/>
            </a:endParaRPr>
          </a:p>
          <a:p>
            <a:endParaRPr lang="en-US" dirty="0">
              <a:latin typeface="Lato Extended"/>
            </a:endParaRPr>
          </a:p>
          <a:p>
            <a:r>
              <a:rPr lang="en-US" dirty="0">
                <a:latin typeface="Lato Extended"/>
              </a:rPr>
              <a:t>Complete this survey individually on how your team handled the Phinney situation.</a:t>
            </a:r>
          </a:p>
          <a:p>
            <a:endParaRPr lang="en-US">
              <a:latin typeface="Lato Extended"/>
            </a:endParaRPr>
          </a:p>
        </p:txBody>
      </p:sp>
    </p:spTree>
    <p:extLst>
      <p:ext uri="{BB962C8B-B14F-4D97-AF65-F5344CB8AC3E}">
        <p14:creationId xmlns:p14="http://schemas.microsoft.com/office/powerpoint/2010/main" val="459021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ctrTitle"/>
          </p:nvPr>
        </p:nvSpPr>
        <p:spPr>
          <a:xfrm>
            <a:off x="0" y="0"/>
            <a:ext cx="12192000" cy="640080"/>
          </a:xfrm>
          <a:solidFill>
            <a:srgbClr val="CFB87C"/>
          </a:solidFill>
          <a:ln w="38100">
            <a:solidFill>
              <a:schemeClr val="tx1"/>
            </a:solidFill>
          </a:ln>
        </p:spPr>
        <p:txBody>
          <a:bodyPr>
            <a:noAutofit/>
          </a:bodyPr>
          <a:lstStyle/>
          <a:p>
            <a:pPr algn="l"/>
            <a:r>
              <a:rPr lang="en-US" sz="3600" b="1" dirty="0">
                <a:ln w="9525">
                  <a:noFill/>
                  <a:prstDash val="solid"/>
                </a:ln>
              </a:rPr>
              <a:t>Session Agenda</a:t>
            </a:r>
          </a:p>
        </p:txBody>
      </p:sp>
      <p:grpSp>
        <p:nvGrpSpPr>
          <p:cNvPr id="35" name="Group 34">
            <a:extLst>
              <a:ext uri="{FF2B5EF4-FFF2-40B4-BE49-F238E27FC236}">
                <a16:creationId xmlns:a16="http://schemas.microsoft.com/office/drawing/2014/main" id="{3EE19479-12DA-874F-A999-DA97EB6C5047}"/>
              </a:ext>
              <a:ext uri="{C183D7F6-B498-43B3-948B-1728B52AA6E4}">
                <adec:decorative xmlns:adec="http://schemas.microsoft.com/office/drawing/2017/decorative" val="1"/>
              </a:ext>
            </a:extLst>
          </p:cNvPr>
          <p:cNvGrpSpPr/>
          <p:nvPr/>
        </p:nvGrpSpPr>
        <p:grpSpPr>
          <a:xfrm>
            <a:off x="11049000" y="5514316"/>
            <a:ext cx="990772" cy="457200"/>
            <a:chOff x="9982200" y="4191000"/>
            <a:chExt cx="990772" cy="457200"/>
          </a:xfrm>
        </p:grpSpPr>
        <p:cxnSp>
          <p:nvCxnSpPr>
            <p:cNvPr id="28" name="Straight Connector 27">
              <a:extLst>
                <a:ext uri="{FF2B5EF4-FFF2-40B4-BE49-F238E27FC236}">
                  <a16:creationId xmlns:a16="http://schemas.microsoft.com/office/drawing/2014/main" id="{4D7B5E70-C162-F642-9FAB-BC4955073057}"/>
                </a:ext>
              </a:extLst>
            </p:cNvPr>
            <p:cNvCxnSpPr>
              <a:cxnSpLocks/>
            </p:cNvCxnSpPr>
            <p:nvPr/>
          </p:nvCxnSpPr>
          <p:spPr>
            <a:xfrm flipH="1">
              <a:off x="99822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F94AC44-5DAF-944B-8478-B71A0344ECC1}"/>
                </a:ext>
              </a:extLst>
            </p:cNvPr>
            <p:cNvCxnSpPr>
              <a:cxnSpLocks/>
            </p:cNvCxnSpPr>
            <p:nvPr/>
          </p:nvCxnSpPr>
          <p:spPr>
            <a:xfrm flipH="1">
              <a:off x="101727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6E1B3E-6027-B74D-A906-C2033FEF8F5D}"/>
                </a:ext>
              </a:extLst>
            </p:cNvPr>
            <p:cNvCxnSpPr>
              <a:cxnSpLocks/>
            </p:cNvCxnSpPr>
            <p:nvPr/>
          </p:nvCxnSpPr>
          <p:spPr>
            <a:xfrm flipH="1">
              <a:off x="103632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DCC51D-7314-8646-B832-1998FDD70AA1}"/>
                </a:ext>
              </a:extLst>
            </p:cNvPr>
            <p:cNvCxnSpPr>
              <a:cxnSpLocks/>
            </p:cNvCxnSpPr>
            <p:nvPr/>
          </p:nvCxnSpPr>
          <p:spPr>
            <a:xfrm flipH="1">
              <a:off x="105537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5B76A0-B106-8C4E-99A8-8D549A10CEED}"/>
                </a:ext>
              </a:extLst>
            </p:cNvPr>
            <p:cNvCxnSpPr>
              <a:cxnSpLocks/>
            </p:cNvCxnSpPr>
            <p:nvPr/>
          </p:nvCxnSpPr>
          <p:spPr>
            <a:xfrm flipH="1">
              <a:off x="10744372"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0" name="Content Placeholder 2">
            <a:extLst>
              <a:ext uri="{FF2B5EF4-FFF2-40B4-BE49-F238E27FC236}">
                <a16:creationId xmlns:a16="http://schemas.microsoft.com/office/drawing/2014/main" id="{2A84CEA0-5413-834D-9FAF-007829769D40}"/>
              </a:ext>
            </a:extLst>
          </p:cNvPr>
          <p:cNvSpPr txBox="1">
            <a:spLocks/>
          </p:cNvSpPr>
          <p:nvPr/>
        </p:nvSpPr>
        <p:spPr>
          <a:xfrm>
            <a:off x="947382" y="870991"/>
            <a:ext cx="10482618" cy="52894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en-US" sz="2600"/>
          </a:p>
        </p:txBody>
      </p:sp>
      <p:sp>
        <p:nvSpPr>
          <p:cNvPr id="3" name="TextBox 2">
            <a:extLst>
              <a:ext uri="{FF2B5EF4-FFF2-40B4-BE49-F238E27FC236}">
                <a16:creationId xmlns:a16="http://schemas.microsoft.com/office/drawing/2014/main" id="{94C56F4C-1AB4-4F6B-B73A-CB2F1D3E7AD6}"/>
              </a:ext>
            </a:extLst>
          </p:cNvPr>
          <p:cNvSpPr txBox="1"/>
          <p:nvPr/>
        </p:nvSpPr>
        <p:spPr>
          <a:xfrm>
            <a:off x="518043" y="1096504"/>
            <a:ext cx="10060221" cy="5509200"/>
          </a:xfrm>
          <a:prstGeom prst="rect">
            <a:avLst/>
          </a:prstGeom>
          <a:noFill/>
        </p:spPr>
        <p:txBody>
          <a:bodyPr wrap="square" lIns="91440" tIns="45720" rIns="91440" bIns="45720" rtlCol="0" anchor="t">
            <a:spAutoFit/>
          </a:bodyPr>
          <a:lstStyle/>
          <a:p>
            <a:pPr marL="342900" indent="-342900">
              <a:buAutoNum type="arabicPeriod"/>
            </a:pPr>
            <a:r>
              <a:rPr lang="en-US" sz="3200" b="1" dirty="0"/>
              <a:t> Introductions</a:t>
            </a:r>
          </a:p>
          <a:p>
            <a:pPr marL="342900" indent="-342900">
              <a:buAutoNum type="arabicPeriod"/>
            </a:pPr>
            <a:endParaRPr lang="en-US" sz="3200" b="1" dirty="0">
              <a:cs typeface="Arial"/>
            </a:endParaRPr>
          </a:p>
          <a:p>
            <a:pPr marL="342900" indent="-342900">
              <a:buAutoNum type="arabicPeriod"/>
            </a:pPr>
            <a:r>
              <a:rPr lang="en-US" sz="3200" b="1" dirty="0"/>
              <a:t> HIPS and Collaboration Overview</a:t>
            </a:r>
            <a:endParaRPr lang="en-US" sz="3200" b="1">
              <a:cs typeface="Arial"/>
            </a:endParaRPr>
          </a:p>
          <a:p>
            <a:pPr marL="342900" indent="-342900">
              <a:buAutoNum type="arabicPeriod"/>
            </a:pPr>
            <a:endParaRPr lang="en-US" sz="3200" b="1" dirty="0">
              <a:cs typeface="Arial"/>
            </a:endParaRPr>
          </a:p>
          <a:p>
            <a:pPr marL="342900" indent="-342900">
              <a:buAutoNum type="arabicPeriod"/>
            </a:pPr>
            <a:r>
              <a:rPr lang="en-US" sz="3200" b="1" dirty="0"/>
              <a:t>Collaborative Assignment Examples</a:t>
            </a:r>
            <a:endParaRPr lang="en-US" sz="3200" b="1" dirty="0">
              <a:cs typeface="Arial"/>
            </a:endParaRPr>
          </a:p>
          <a:p>
            <a:pPr marL="971550" lvl="1" indent="-514350">
              <a:buAutoNum type="alphaUcPeriod"/>
            </a:pPr>
            <a:r>
              <a:rPr lang="en-US" sz="3200" i="1" dirty="0">
                <a:cs typeface="Arial"/>
              </a:rPr>
              <a:t>Phillip's Environmental Advocacy Assignment</a:t>
            </a:r>
          </a:p>
          <a:p>
            <a:pPr marL="971550" lvl="1" indent="-514350">
              <a:buAutoNum type="alphaUcPeriod"/>
            </a:pPr>
            <a:r>
              <a:rPr lang="en-US" sz="3200" i="1" dirty="0">
                <a:cs typeface="Arial"/>
              </a:rPr>
              <a:t>Tracy's Critical Thinking Application Assignment</a:t>
            </a:r>
          </a:p>
          <a:p>
            <a:pPr marL="342900" indent="-342900">
              <a:buAutoNum type="arabicPeriod"/>
            </a:pPr>
            <a:endParaRPr lang="en-US" sz="3200" b="1" dirty="0">
              <a:cs typeface="Arial"/>
            </a:endParaRPr>
          </a:p>
          <a:p>
            <a:pPr marL="342900" indent="-342900">
              <a:buAutoNum type="arabicPeriod"/>
            </a:pPr>
            <a:r>
              <a:rPr lang="en-US" sz="3200" b="1" dirty="0"/>
              <a:t>Discussion and Questions</a:t>
            </a:r>
            <a:endParaRPr lang="en-US" sz="3200" b="1" dirty="0">
              <a:cs typeface="Arial"/>
            </a:endParaRPr>
          </a:p>
          <a:p>
            <a:pPr marL="342900" indent="-342900">
              <a:buAutoNum type="arabicPeriod"/>
            </a:pPr>
            <a:endParaRPr lang="en-US" sz="3200" dirty="0"/>
          </a:p>
          <a:p>
            <a:pPr marL="342900" indent="-342900">
              <a:buAutoNum type="arabicPeriod"/>
            </a:pPr>
            <a:endParaRPr lang="en-US" sz="3200" dirty="0"/>
          </a:p>
        </p:txBody>
      </p:sp>
    </p:spTree>
    <p:extLst>
      <p:ext uri="{BB962C8B-B14F-4D97-AF65-F5344CB8AC3E}">
        <p14:creationId xmlns:p14="http://schemas.microsoft.com/office/powerpoint/2010/main" val="282407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title"/>
          </p:nvPr>
        </p:nvSpPr>
        <p:spPr>
          <a:solidFill>
            <a:srgbClr val="CFB87C"/>
          </a:solidFill>
          <a:ln w="38100">
            <a:solidFill>
              <a:schemeClr val="tx1"/>
            </a:solidFill>
          </a:ln>
        </p:spPr>
        <p:txBody>
          <a:bodyPr>
            <a:noAutofit/>
          </a:bodyPr>
          <a:lstStyle/>
          <a:p>
            <a:r>
              <a:rPr lang="en-US" sz="2550" b="1" dirty="0">
                <a:ln w="9525">
                  <a:noFill/>
                  <a:prstDash val="solid"/>
                </a:ln>
              </a:rPr>
              <a:t>Assignment Example: Group Application Assignments</a:t>
            </a:r>
            <a:endParaRPr lang="en-US" sz="2550" dirty="0">
              <a:ln w="9525">
                <a:noFill/>
                <a:prstDash val="solid"/>
              </a:ln>
              <a:cs typeface="Arial"/>
            </a:endParaRPr>
          </a:p>
        </p:txBody>
      </p:sp>
      <p:grpSp>
        <p:nvGrpSpPr>
          <p:cNvPr id="35" name="Group 34">
            <a:extLst>
              <a:ext uri="{FF2B5EF4-FFF2-40B4-BE49-F238E27FC236}">
                <a16:creationId xmlns:a16="http://schemas.microsoft.com/office/drawing/2014/main" id="{3EE19479-12DA-874F-A999-DA97EB6C5047}"/>
              </a:ext>
              <a:ext uri="{C183D7F6-B498-43B3-948B-1728B52AA6E4}">
                <adec:decorative xmlns:adec="http://schemas.microsoft.com/office/drawing/2017/decorative" val="1"/>
              </a:ext>
            </a:extLst>
          </p:cNvPr>
          <p:cNvGrpSpPr/>
          <p:nvPr/>
        </p:nvGrpSpPr>
        <p:grpSpPr>
          <a:xfrm>
            <a:off x="11034343" y="5604669"/>
            <a:ext cx="990772" cy="457200"/>
            <a:chOff x="9982200" y="4191000"/>
            <a:chExt cx="990772" cy="457200"/>
          </a:xfrm>
        </p:grpSpPr>
        <p:cxnSp>
          <p:nvCxnSpPr>
            <p:cNvPr id="28" name="Straight Connector 27">
              <a:extLst>
                <a:ext uri="{FF2B5EF4-FFF2-40B4-BE49-F238E27FC236}">
                  <a16:creationId xmlns:a16="http://schemas.microsoft.com/office/drawing/2014/main" id="{4D7B5E70-C162-F642-9FAB-BC4955073057}"/>
                </a:ext>
              </a:extLst>
            </p:cNvPr>
            <p:cNvCxnSpPr>
              <a:cxnSpLocks/>
            </p:cNvCxnSpPr>
            <p:nvPr/>
          </p:nvCxnSpPr>
          <p:spPr>
            <a:xfrm flipH="1">
              <a:off x="99822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F94AC44-5DAF-944B-8478-B71A0344ECC1}"/>
                </a:ext>
              </a:extLst>
            </p:cNvPr>
            <p:cNvCxnSpPr>
              <a:cxnSpLocks/>
            </p:cNvCxnSpPr>
            <p:nvPr/>
          </p:nvCxnSpPr>
          <p:spPr>
            <a:xfrm flipH="1">
              <a:off x="101727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6E1B3E-6027-B74D-A906-C2033FEF8F5D}"/>
                </a:ext>
              </a:extLst>
            </p:cNvPr>
            <p:cNvCxnSpPr>
              <a:cxnSpLocks/>
            </p:cNvCxnSpPr>
            <p:nvPr/>
          </p:nvCxnSpPr>
          <p:spPr>
            <a:xfrm flipH="1">
              <a:off x="103632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DCC51D-7314-8646-B832-1998FDD70AA1}"/>
                </a:ext>
              </a:extLst>
            </p:cNvPr>
            <p:cNvCxnSpPr>
              <a:cxnSpLocks/>
            </p:cNvCxnSpPr>
            <p:nvPr/>
          </p:nvCxnSpPr>
          <p:spPr>
            <a:xfrm flipH="1">
              <a:off x="105537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5B76A0-B106-8C4E-99A8-8D549A10CEED}"/>
                </a:ext>
              </a:extLst>
            </p:cNvPr>
            <p:cNvCxnSpPr>
              <a:cxnSpLocks/>
            </p:cNvCxnSpPr>
            <p:nvPr/>
          </p:nvCxnSpPr>
          <p:spPr>
            <a:xfrm flipH="1">
              <a:off x="10744372"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8FAFDDA5-2070-B1A2-0640-3B49ADB2CF53}"/>
              </a:ext>
            </a:extLst>
          </p:cNvPr>
          <p:cNvSpPr txBox="1"/>
          <p:nvPr/>
        </p:nvSpPr>
        <p:spPr>
          <a:xfrm>
            <a:off x="3516702" y="1460739"/>
            <a:ext cx="573368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t>Phinney Case Team Assessment</a:t>
            </a:r>
            <a:endParaRPr lang="en-US" sz="2800" dirty="0"/>
          </a:p>
        </p:txBody>
      </p:sp>
      <p:sp>
        <p:nvSpPr>
          <p:cNvPr id="5" name="TextBox 4">
            <a:extLst>
              <a:ext uri="{FF2B5EF4-FFF2-40B4-BE49-F238E27FC236}">
                <a16:creationId xmlns:a16="http://schemas.microsoft.com/office/drawing/2014/main" id="{A93515C9-368F-55C4-8F3E-83A117DEED09}"/>
              </a:ext>
            </a:extLst>
          </p:cNvPr>
          <p:cNvSpPr txBox="1"/>
          <p:nvPr/>
        </p:nvSpPr>
        <p:spPr>
          <a:xfrm>
            <a:off x="569344" y="1920815"/>
            <a:ext cx="11067690" cy="42780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AutoNum type="arabicPeriod"/>
            </a:pPr>
            <a:r>
              <a:rPr lang="en-US" sz="1600" b="1" dirty="0">
                <a:ea typeface="+mn-lt"/>
                <a:cs typeface="+mn-lt"/>
              </a:rPr>
              <a:t>Communication: </a:t>
            </a:r>
            <a:r>
              <a:rPr lang="en-US" sz="1600" dirty="0">
                <a:ea typeface="+mn-lt"/>
                <a:cs typeface="+mn-lt"/>
              </a:rPr>
              <a:t>How did the team communicate and share information? Were there challenges in communication? How were challenges addressed? </a:t>
            </a:r>
          </a:p>
          <a:p>
            <a:pPr marL="342900" indent="-342900">
              <a:buAutoNum type="arabicPeriod"/>
            </a:pPr>
            <a:r>
              <a:rPr lang="en-US" sz="1600" b="1" dirty="0">
                <a:ea typeface="+mn-lt"/>
                <a:cs typeface="+mn-lt"/>
              </a:rPr>
              <a:t>Assessment of issue</a:t>
            </a:r>
            <a:r>
              <a:rPr lang="en-US" sz="1600" dirty="0">
                <a:ea typeface="+mn-lt"/>
                <a:cs typeface="+mn-lt"/>
              </a:rPr>
              <a:t>: Was the process for issue assessment purposeful? Were stakeholder management tools or critical thinking tools used to guide the discussion? Were you broad in identifying issues? </a:t>
            </a:r>
          </a:p>
          <a:p>
            <a:pPr marL="342900" indent="-342900">
              <a:buAutoNum type="arabicPeriod"/>
            </a:pPr>
            <a:r>
              <a:rPr lang="en-US" sz="1600" b="1" dirty="0">
                <a:ea typeface="+mn-lt"/>
                <a:cs typeface="+mn-lt"/>
              </a:rPr>
              <a:t>Focus</a:t>
            </a:r>
            <a:r>
              <a:rPr lang="en-US" sz="1600" dirty="0">
                <a:ea typeface="+mn-lt"/>
                <a:cs typeface="+mn-lt"/>
              </a:rPr>
              <a:t>: Was the team able to maintain focus on the key issues? Were discussions and inputs relevant to the reason the team is working on the task at hand?</a:t>
            </a:r>
          </a:p>
          <a:p>
            <a:pPr marL="342900" indent="-342900">
              <a:buAutoNum type="arabicPeriod"/>
            </a:pPr>
            <a:r>
              <a:rPr lang="en-US" sz="1600" b="1" dirty="0">
                <a:ea typeface="+mn-lt"/>
                <a:cs typeface="+mn-lt"/>
              </a:rPr>
              <a:t>Teamwork</a:t>
            </a:r>
            <a:r>
              <a:rPr lang="en-US" sz="1600" dirty="0">
                <a:ea typeface="+mn-lt"/>
                <a:cs typeface="+mn-lt"/>
              </a:rPr>
              <a:t>: How well did YOU (Other team members)exhibit the following teamwork characteristics? </a:t>
            </a:r>
            <a:endParaRPr lang="en-US" sz="1600">
              <a:cs typeface="Arial"/>
            </a:endParaRPr>
          </a:p>
          <a:p>
            <a:pPr marL="685800" lvl="1" indent="-228600">
              <a:buAutoNum type="alphaLcParenR"/>
            </a:pPr>
            <a:r>
              <a:rPr lang="en-US" sz="1600" dirty="0">
                <a:ea typeface="+mn-lt"/>
                <a:cs typeface="+mn-lt"/>
              </a:rPr>
              <a:t>Contributes to Team - Helps the team move forward by offering ideas or solutions </a:t>
            </a:r>
            <a:r>
              <a:rPr lang="en-US" sz="1600" u="sng" dirty="0">
                <a:ea typeface="+mn-lt"/>
                <a:cs typeface="+mn-lt"/>
              </a:rPr>
              <a:t>and</a:t>
            </a:r>
            <a:r>
              <a:rPr lang="en-US" sz="1600" dirty="0">
                <a:ea typeface="+mn-lt"/>
                <a:cs typeface="+mn-lt"/>
              </a:rPr>
              <a:t> analyzing those of others.  </a:t>
            </a:r>
          </a:p>
          <a:p>
            <a:pPr marL="685800" lvl="1" indent="-228600">
              <a:buAutoNum type="alphaLcParenR"/>
            </a:pPr>
            <a:r>
              <a:rPr lang="en-US" sz="1600" dirty="0">
                <a:ea typeface="+mn-lt"/>
                <a:cs typeface="+mn-lt"/>
              </a:rPr>
              <a:t>.Individual Contributions - Completes all assigned tasks by deadline; work accomplished is comprehensive and advances the project.    </a:t>
            </a:r>
            <a:endParaRPr lang="en-US" sz="1600">
              <a:cs typeface="Arial"/>
            </a:endParaRPr>
          </a:p>
          <a:p>
            <a:pPr marL="685800" lvl="1" indent="-228600">
              <a:buAutoNum type="alphaLcParenR"/>
            </a:pPr>
            <a:r>
              <a:rPr lang="en-US" sz="1600" dirty="0">
                <a:ea typeface="+mn-lt"/>
                <a:cs typeface="+mn-lt"/>
              </a:rPr>
              <a:t> Encourages Engagement - Constructively building upon or incorporating the contributions of others and invites others to participate and engage.     </a:t>
            </a:r>
          </a:p>
          <a:p>
            <a:pPr marL="685800" lvl="1" indent="-228600">
              <a:buAutoNum type="alphaLcParenR"/>
            </a:pPr>
            <a:r>
              <a:rPr lang="en-US" sz="1600" dirty="0">
                <a:ea typeface="+mn-lt"/>
                <a:cs typeface="+mn-lt"/>
              </a:rPr>
              <a:t>Fosters Constructive Team Climate - Supports a constructive team climate by doing the following:</a:t>
            </a:r>
            <a:endParaRPr lang="en-US" sz="1600">
              <a:cs typeface="Arial"/>
            </a:endParaRPr>
          </a:p>
          <a:p>
            <a:pPr lvl="2"/>
            <a:r>
              <a:rPr lang="en-US" sz="1600" dirty="0">
                <a:ea typeface="+mn-lt"/>
                <a:cs typeface="+mn-lt"/>
              </a:rPr>
              <a:t>Treats team members with respect,    Has a positive attitude about the team and its work.      Motivates teammates    Provides assistance and/or encouragement to team members    </a:t>
            </a:r>
            <a:endParaRPr lang="en-US" sz="1600">
              <a:cs typeface="Arial"/>
            </a:endParaRPr>
          </a:p>
          <a:p>
            <a:pPr marL="685800" lvl="1" indent="-228600">
              <a:buAutoNum type="alphaLcParenR"/>
            </a:pPr>
            <a:r>
              <a:rPr lang="en-US" sz="1600" dirty="0">
                <a:ea typeface="+mn-lt"/>
                <a:cs typeface="+mn-lt"/>
              </a:rPr>
              <a:t> Responds to Conflict (if any) - Addresses conflict directly and constructively, helping to manage/resolve it in a way that strengthens the team. </a:t>
            </a:r>
            <a:endParaRPr lang="en-US" sz="1600" dirty="0">
              <a:cs typeface="Arial"/>
            </a:endParaRPr>
          </a:p>
        </p:txBody>
      </p:sp>
    </p:spTree>
    <p:extLst>
      <p:ext uri="{BB962C8B-B14F-4D97-AF65-F5344CB8AC3E}">
        <p14:creationId xmlns:p14="http://schemas.microsoft.com/office/powerpoint/2010/main" val="17231811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ctrTitle"/>
          </p:nvPr>
        </p:nvSpPr>
        <p:spPr>
          <a:xfrm>
            <a:off x="0" y="0"/>
            <a:ext cx="12192000" cy="640080"/>
          </a:xfrm>
          <a:solidFill>
            <a:srgbClr val="CFB87C"/>
          </a:solidFill>
          <a:ln w="38100">
            <a:solidFill>
              <a:schemeClr val="tx1"/>
            </a:solidFill>
          </a:ln>
        </p:spPr>
        <p:txBody>
          <a:bodyPr>
            <a:noAutofit/>
          </a:bodyPr>
          <a:lstStyle/>
          <a:p>
            <a:pPr algn="l"/>
            <a:r>
              <a:rPr lang="en-US" sz="3600" b="1" dirty="0">
                <a:ln w="9525">
                  <a:noFill/>
                  <a:prstDash val="solid"/>
                </a:ln>
              </a:rPr>
              <a:t>Discussion and Questions</a:t>
            </a:r>
          </a:p>
        </p:txBody>
      </p:sp>
      <p:grpSp>
        <p:nvGrpSpPr>
          <p:cNvPr id="35" name="Group 34">
            <a:extLst>
              <a:ext uri="{FF2B5EF4-FFF2-40B4-BE49-F238E27FC236}">
                <a16:creationId xmlns:a16="http://schemas.microsoft.com/office/drawing/2014/main" id="{3EE19479-12DA-874F-A999-DA97EB6C5047}"/>
              </a:ext>
              <a:ext uri="{C183D7F6-B498-43B3-948B-1728B52AA6E4}">
                <adec:decorative xmlns:adec="http://schemas.microsoft.com/office/drawing/2017/decorative" val="1"/>
              </a:ext>
            </a:extLst>
          </p:cNvPr>
          <p:cNvGrpSpPr/>
          <p:nvPr/>
        </p:nvGrpSpPr>
        <p:grpSpPr>
          <a:xfrm>
            <a:off x="11049000" y="5514316"/>
            <a:ext cx="990772" cy="457200"/>
            <a:chOff x="9982200" y="4191000"/>
            <a:chExt cx="990772" cy="457200"/>
          </a:xfrm>
        </p:grpSpPr>
        <p:cxnSp>
          <p:nvCxnSpPr>
            <p:cNvPr id="28" name="Straight Connector 27">
              <a:extLst>
                <a:ext uri="{FF2B5EF4-FFF2-40B4-BE49-F238E27FC236}">
                  <a16:creationId xmlns:a16="http://schemas.microsoft.com/office/drawing/2014/main" id="{4D7B5E70-C162-F642-9FAB-BC4955073057}"/>
                </a:ext>
              </a:extLst>
            </p:cNvPr>
            <p:cNvCxnSpPr>
              <a:cxnSpLocks/>
            </p:cNvCxnSpPr>
            <p:nvPr/>
          </p:nvCxnSpPr>
          <p:spPr>
            <a:xfrm flipH="1">
              <a:off x="99822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F94AC44-5DAF-944B-8478-B71A0344ECC1}"/>
                </a:ext>
              </a:extLst>
            </p:cNvPr>
            <p:cNvCxnSpPr>
              <a:cxnSpLocks/>
            </p:cNvCxnSpPr>
            <p:nvPr/>
          </p:nvCxnSpPr>
          <p:spPr>
            <a:xfrm flipH="1">
              <a:off x="101727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6E1B3E-6027-B74D-A906-C2033FEF8F5D}"/>
                </a:ext>
              </a:extLst>
            </p:cNvPr>
            <p:cNvCxnSpPr>
              <a:cxnSpLocks/>
            </p:cNvCxnSpPr>
            <p:nvPr/>
          </p:nvCxnSpPr>
          <p:spPr>
            <a:xfrm flipH="1">
              <a:off x="103632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DCC51D-7314-8646-B832-1998FDD70AA1}"/>
                </a:ext>
              </a:extLst>
            </p:cNvPr>
            <p:cNvCxnSpPr>
              <a:cxnSpLocks/>
            </p:cNvCxnSpPr>
            <p:nvPr/>
          </p:nvCxnSpPr>
          <p:spPr>
            <a:xfrm flipH="1">
              <a:off x="105537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5B76A0-B106-8C4E-99A8-8D549A10CEED}"/>
                </a:ext>
              </a:extLst>
            </p:cNvPr>
            <p:cNvCxnSpPr>
              <a:cxnSpLocks/>
            </p:cNvCxnSpPr>
            <p:nvPr/>
          </p:nvCxnSpPr>
          <p:spPr>
            <a:xfrm flipH="1">
              <a:off x="10744372"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0" name="Content Placeholder 2">
            <a:extLst>
              <a:ext uri="{FF2B5EF4-FFF2-40B4-BE49-F238E27FC236}">
                <a16:creationId xmlns:a16="http://schemas.microsoft.com/office/drawing/2014/main" id="{2A84CEA0-5413-834D-9FAF-007829769D40}"/>
              </a:ext>
            </a:extLst>
          </p:cNvPr>
          <p:cNvSpPr txBox="1">
            <a:spLocks/>
          </p:cNvSpPr>
          <p:nvPr/>
        </p:nvSpPr>
        <p:spPr>
          <a:xfrm>
            <a:off x="947382" y="870991"/>
            <a:ext cx="10482618" cy="52894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en-US" sz="2600"/>
          </a:p>
        </p:txBody>
      </p:sp>
      <p:sp>
        <p:nvSpPr>
          <p:cNvPr id="10" name="TextBox 9">
            <a:extLst>
              <a:ext uri="{FF2B5EF4-FFF2-40B4-BE49-F238E27FC236}">
                <a16:creationId xmlns:a16="http://schemas.microsoft.com/office/drawing/2014/main" id="{D0CEFA9E-72C3-4351-AE3A-1E95F7587DD0}"/>
              </a:ext>
            </a:extLst>
          </p:cNvPr>
          <p:cNvSpPr txBox="1"/>
          <p:nvPr/>
        </p:nvSpPr>
        <p:spPr>
          <a:xfrm>
            <a:off x="3303113" y="2260726"/>
            <a:ext cx="4597304" cy="923330"/>
          </a:xfrm>
          <a:prstGeom prst="rect">
            <a:avLst/>
          </a:prstGeom>
          <a:noFill/>
        </p:spPr>
        <p:txBody>
          <a:bodyPr wrap="square">
            <a:spAutoFit/>
          </a:bodyPr>
          <a:lstStyle/>
          <a:p>
            <a:pPr lvl="0" algn="l"/>
            <a:r>
              <a:rPr lang="en-US" sz="5400" dirty="0"/>
              <a:t>Questions?</a:t>
            </a:r>
          </a:p>
        </p:txBody>
      </p:sp>
    </p:spTree>
    <p:extLst>
      <p:ext uri="{BB962C8B-B14F-4D97-AF65-F5344CB8AC3E}">
        <p14:creationId xmlns:p14="http://schemas.microsoft.com/office/powerpoint/2010/main" val="745271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ctrTitle"/>
          </p:nvPr>
        </p:nvSpPr>
        <p:spPr>
          <a:xfrm>
            <a:off x="0" y="0"/>
            <a:ext cx="12192000" cy="640080"/>
          </a:xfrm>
          <a:solidFill>
            <a:srgbClr val="CFB87C"/>
          </a:solidFill>
          <a:ln w="38100">
            <a:solidFill>
              <a:schemeClr val="tx1"/>
            </a:solidFill>
          </a:ln>
        </p:spPr>
        <p:txBody>
          <a:bodyPr>
            <a:noAutofit/>
          </a:bodyPr>
          <a:lstStyle/>
          <a:p>
            <a:pPr algn="l"/>
            <a:r>
              <a:rPr lang="en-US" sz="3600" b="1" dirty="0">
                <a:ln w="9525">
                  <a:noFill/>
                  <a:prstDash val="solid"/>
                </a:ln>
              </a:rPr>
              <a:t>Introductions</a:t>
            </a:r>
          </a:p>
        </p:txBody>
      </p:sp>
      <p:grpSp>
        <p:nvGrpSpPr>
          <p:cNvPr id="35" name="Group 34">
            <a:extLst>
              <a:ext uri="{FF2B5EF4-FFF2-40B4-BE49-F238E27FC236}">
                <a16:creationId xmlns:a16="http://schemas.microsoft.com/office/drawing/2014/main" id="{3EE19479-12DA-874F-A999-DA97EB6C5047}"/>
              </a:ext>
              <a:ext uri="{C183D7F6-B498-43B3-948B-1728B52AA6E4}">
                <adec:decorative xmlns:adec="http://schemas.microsoft.com/office/drawing/2017/decorative" val="1"/>
              </a:ext>
            </a:extLst>
          </p:cNvPr>
          <p:cNvGrpSpPr/>
          <p:nvPr/>
        </p:nvGrpSpPr>
        <p:grpSpPr>
          <a:xfrm>
            <a:off x="11049000" y="5514316"/>
            <a:ext cx="990772" cy="457200"/>
            <a:chOff x="9982200" y="4191000"/>
            <a:chExt cx="990772" cy="457200"/>
          </a:xfrm>
        </p:grpSpPr>
        <p:cxnSp>
          <p:nvCxnSpPr>
            <p:cNvPr id="28" name="Straight Connector 27">
              <a:extLst>
                <a:ext uri="{FF2B5EF4-FFF2-40B4-BE49-F238E27FC236}">
                  <a16:creationId xmlns:a16="http://schemas.microsoft.com/office/drawing/2014/main" id="{4D7B5E70-C162-F642-9FAB-BC4955073057}"/>
                </a:ext>
              </a:extLst>
            </p:cNvPr>
            <p:cNvCxnSpPr>
              <a:cxnSpLocks/>
            </p:cNvCxnSpPr>
            <p:nvPr/>
          </p:nvCxnSpPr>
          <p:spPr>
            <a:xfrm flipH="1">
              <a:off x="99822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F94AC44-5DAF-944B-8478-B71A0344ECC1}"/>
                </a:ext>
              </a:extLst>
            </p:cNvPr>
            <p:cNvCxnSpPr>
              <a:cxnSpLocks/>
            </p:cNvCxnSpPr>
            <p:nvPr/>
          </p:nvCxnSpPr>
          <p:spPr>
            <a:xfrm flipH="1">
              <a:off x="10172700"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6E1B3E-6027-B74D-A906-C2033FEF8F5D}"/>
                </a:ext>
              </a:extLst>
            </p:cNvPr>
            <p:cNvCxnSpPr>
              <a:cxnSpLocks/>
            </p:cNvCxnSpPr>
            <p:nvPr/>
          </p:nvCxnSpPr>
          <p:spPr>
            <a:xfrm flipH="1">
              <a:off x="103632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DCC51D-7314-8646-B832-1998FDD70AA1}"/>
                </a:ext>
              </a:extLst>
            </p:cNvPr>
            <p:cNvCxnSpPr>
              <a:cxnSpLocks/>
            </p:cNvCxnSpPr>
            <p:nvPr/>
          </p:nvCxnSpPr>
          <p:spPr>
            <a:xfrm flipH="1">
              <a:off x="10553786"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5B76A0-B106-8C4E-99A8-8D549A10CEED}"/>
                </a:ext>
              </a:extLst>
            </p:cNvPr>
            <p:cNvCxnSpPr>
              <a:cxnSpLocks/>
            </p:cNvCxnSpPr>
            <p:nvPr/>
          </p:nvCxnSpPr>
          <p:spPr>
            <a:xfrm flipH="1">
              <a:off x="10744372" y="4191000"/>
              <a:ext cx="2286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0" name="Content Placeholder 2">
            <a:extLst>
              <a:ext uri="{FF2B5EF4-FFF2-40B4-BE49-F238E27FC236}">
                <a16:creationId xmlns:a16="http://schemas.microsoft.com/office/drawing/2014/main" id="{2A84CEA0-5413-834D-9FAF-007829769D40}"/>
              </a:ext>
            </a:extLst>
          </p:cNvPr>
          <p:cNvSpPr txBox="1">
            <a:spLocks/>
          </p:cNvSpPr>
          <p:nvPr/>
        </p:nvSpPr>
        <p:spPr>
          <a:xfrm>
            <a:off x="947382" y="870991"/>
            <a:ext cx="10482618" cy="52894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en-US" sz="2600"/>
          </a:p>
        </p:txBody>
      </p:sp>
      <p:sp>
        <p:nvSpPr>
          <p:cNvPr id="11" name="Content Placeholder 1037">
            <a:extLst>
              <a:ext uri="{FF2B5EF4-FFF2-40B4-BE49-F238E27FC236}">
                <a16:creationId xmlns:a16="http://schemas.microsoft.com/office/drawing/2014/main" id="{0DF3C483-0AE6-4080-A478-7BC997CC8286}"/>
              </a:ext>
            </a:extLst>
          </p:cNvPr>
          <p:cNvSpPr txBox="1">
            <a:spLocks/>
          </p:cNvSpPr>
          <p:nvPr/>
        </p:nvSpPr>
        <p:spPr>
          <a:xfrm>
            <a:off x="257360" y="1153410"/>
            <a:ext cx="10867840" cy="4883614"/>
          </a:xfrm>
          <a:prstGeom prst="rect">
            <a:avLst/>
          </a:prstGeom>
        </p:spPr>
        <p:txBody>
          <a:bodyPr vert="horz" lIns="91440" tIns="45720" rIns="91440" bIns="45720" rtlCol="0" anchor="t">
            <a:noAutofit/>
          </a:bodyPr>
          <a:lstStyle>
            <a:lvl1pPr marL="0" indent="0" algn="ctr" defTabSz="914400" rtl="0" eaLnBrk="1" latinLnBrk="0" hangingPunct="1">
              <a:spcBef>
                <a:spcPct val="20000"/>
              </a:spcBef>
              <a:buFont typeface="Arial" pitchFamily="34" charset="0"/>
              <a:buNone/>
              <a:defRPr sz="2800" kern="1200">
                <a:solidFill>
                  <a:schemeClr val="tx1">
                    <a:tint val="75000"/>
                  </a:schemeClr>
                </a:solidFill>
                <a:latin typeface="Arial Black"/>
                <a:ea typeface="+mn-ea"/>
                <a:cs typeface="Arial Black"/>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b="1" i="1"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b="1" dirty="0">
                <a:solidFill>
                  <a:schemeClr val="tx1"/>
                </a:solidFill>
                <a:latin typeface="Arial"/>
                <a:ea typeface="Calibri" panose="020F0502020204030204" pitchFamily="34" charset="0"/>
                <a:cs typeface="Calibri"/>
              </a:rPr>
              <a:t>Please tell us a little about yourself....</a:t>
            </a:r>
            <a:endParaRPr lang="en-US" b="1" dirty="0">
              <a:solidFill>
                <a:schemeClr val="tx1"/>
              </a:solidFill>
              <a:latin typeface="Arial"/>
              <a:ea typeface="Calibri" panose="020F0502020204030204" pitchFamily="34" charset="0"/>
              <a:cs typeface="Calibri" panose="020F0502020204030204" pitchFamily="34" charset="0"/>
            </a:endParaRPr>
          </a:p>
          <a:p>
            <a:pPr algn="l"/>
            <a:endParaRPr lang="en-US" b="1" dirty="0">
              <a:solidFill>
                <a:schemeClr val="tx1"/>
              </a:solidFill>
              <a:effectLst/>
              <a:latin typeface="Arial"/>
              <a:ea typeface="Calibri" panose="020F0502020204030204" pitchFamily="34" charset="0"/>
              <a:cs typeface="Calibri" panose="020F0502020204030204" pitchFamily="34" charset="0"/>
            </a:endParaRPr>
          </a:p>
          <a:p>
            <a:pPr marL="342900" indent="-342900" algn="l">
              <a:buChar char="•"/>
            </a:pPr>
            <a:r>
              <a:rPr lang="en-US" dirty="0">
                <a:solidFill>
                  <a:schemeClr val="tx1"/>
                </a:solidFill>
                <a:latin typeface="Arial"/>
              </a:rPr>
              <a:t>Name, Role, Department, Courses you Teach</a:t>
            </a:r>
            <a:endParaRPr lang="en-US" dirty="0">
              <a:solidFill>
                <a:schemeClr val="tx1"/>
              </a:solidFill>
              <a:latin typeface="Arial"/>
              <a:cs typeface="Arial"/>
            </a:endParaRPr>
          </a:p>
          <a:p>
            <a:pPr marL="342900" indent="-342900" algn="l">
              <a:buChar char="•"/>
            </a:pPr>
            <a:endParaRPr lang="en-US" b="1" dirty="0">
              <a:solidFill>
                <a:schemeClr val="tx1"/>
              </a:solidFill>
              <a:latin typeface="Arial"/>
              <a:cs typeface="Arial"/>
            </a:endParaRPr>
          </a:p>
          <a:p>
            <a:pPr marL="342900" indent="-342900" algn="l">
              <a:buChar char="•"/>
            </a:pPr>
            <a:endParaRPr lang="en-US" b="1" dirty="0">
              <a:solidFill>
                <a:schemeClr val="tx1"/>
              </a:solidFill>
              <a:latin typeface="Arial"/>
              <a:cs typeface="Arial"/>
            </a:endParaRPr>
          </a:p>
          <a:p>
            <a:pPr marL="342900" indent="-342900" algn="l">
              <a:buChar char="•"/>
            </a:pPr>
            <a:r>
              <a:rPr lang="en-US" dirty="0">
                <a:solidFill>
                  <a:schemeClr val="tx1"/>
                </a:solidFill>
                <a:latin typeface="Arial"/>
                <a:cs typeface="Arial"/>
              </a:rPr>
              <a:t>Tell us about your experiences assigning collaborative work</a:t>
            </a:r>
          </a:p>
          <a:p>
            <a:pPr marL="800100" lvl="1" algn="l">
              <a:buChar char="•"/>
            </a:pPr>
            <a:r>
              <a:rPr lang="en-US" dirty="0">
                <a:solidFill>
                  <a:schemeClr val="tx1"/>
                </a:solidFill>
                <a:latin typeface="Arial"/>
                <a:cs typeface="Arial"/>
              </a:rPr>
              <a:t> Good or bad is fine!</a:t>
            </a:r>
          </a:p>
          <a:p>
            <a:pPr marL="342900" indent="-342900" algn="l">
              <a:buChar char="•"/>
            </a:pPr>
            <a:endParaRPr lang="en-US" dirty="0">
              <a:solidFill>
                <a:schemeClr val="tx1"/>
              </a:solidFill>
              <a:latin typeface="Arial"/>
              <a:cs typeface="Arial"/>
            </a:endParaRPr>
          </a:p>
          <a:p>
            <a:pPr marL="342900" indent="-342900" algn="l">
              <a:buChar char="•"/>
            </a:pPr>
            <a:r>
              <a:rPr lang="en-US" dirty="0">
                <a:solidFill>
                  <a:schemeClr val="tx1"/>
                </a:solidFill>
                <a:latin typeface="Arial"/>
                <a:cs typeface="Arial"/>
              </a:rPr>
              <a:t>What would you like to get out of today's Teaching Circle?</a:t>
            </a:r>
          </a:p>
          <a:p>
            <a:pPr algn="l"/>
            <a:endParaRPr lang="en-US" sz="2400" dirty="0">
              <a:solidFill>
                <a:schemeClr val="tx1"/>
              </a:solidFill>
              <a:latin typeface="+mn-lt"/>
              <a:cs typeface="Arial"/>
            </a:endParaRPr>
          </a:p>
        </p:txBody>
      </p:sp>
    </p:spTree>
    <p:extLst>
      <p:ext uri="{BB962C8B-B14F-4D97-AF65-F5344CB8AC3E}">
        <p14:creationId xmlns:p14="http://schemas.microsoft.com/office/powerpoint/2010/main" val="1036251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B9667-034A-47B9-84C9-25335BAD86A7}"/>
              </a:ext>
            </a:extLst>
          </p:cNvPr>
          <p:cNvSpPr>
            <a:spLocks noGrp="1"/>
          </p:cNvSpPr>
          <p:nvPr>
            <p:ph type="title"/>
          </p:nvPr>
        </p:nvSpPr>
        <p:spPr>
          <a:xfrm>
            <a:off x="111111" y="687377"/>
            <a:ext cx="4616576" cy="3489520"/>
          </a:xfrm>
          <a:solidFill>
            <a:schemeClr val="tx1"/>
          </a:solidFill>
          <a:ln>
            <a:solidFill>
              <a:schemeClr val="bg1"/>
            </a:solidFill>
          </a:ln>
        </p:spPr>
        <p:txBody>
          <a:bodyPr vert="horz" wrap="square" lIns="182880" tIns="182880" rIns="182880" bIns="182880" rtlCol="0" anchor="ctr">
            <a:normAutofit/>
          </a:bodyPr>
          <a:lstStyle/>
          <a:p>
            <a:pPr algn="ctr"/>
            <a:r>
              <a:rPr lang="en-US" sz="3200" dirty="0">
                <a:solidFill>
                  <a:schemeClr val="bg1"/>
                </a:solidFill>
              </a:rPr>
              <a:t>AAC&amp;U’s</a:t>
            </a:r>
            <a:br>
              <a:rPr lang="en-US" sz="3200" dirty="0"/>
            </a:br>
            <a:r>
              <a:rPr lang="en-US" sz="3200" dirty="0">
                <a:solidFill>
                  <a:schemeClr val="bg1"/>
                </a:solidFill>
              </a:rPr>
              <a:t>High impact Practices </a:t>
            </a:r>
            <a:br>
              <a:rPr lang="en-US" sz="3200" dirty="0"/>
            </a:br>
            <a:r>
              <a:rPr lang="en-US" sz="3200" dirty="0">
                <a:solidFill>
                  <a:schemeClr val="bg1"/>
                </a:solidFill>
              </a:rPr>
              <a:t>(Kuh et al 2017)</a:t>
            </a:r>
            <a:endParaRPr lang="en-US"/>
          </a:p>
        </p:txBody>
      </p:sp>
      <p:graphicFrame>
        <p:nvGraphicFramePr>
          <p:cNvPr id="5" name="TextBox 2">
            <a:extLst>
              <a:ext uri="{FF2B5EF4-FFF2-40B4-BE49-F238E27FC236}">
                <a16:creationId xmlns:a16="http://schemas.microsoft.com/office/drawing/2014/main" id="{E46FF4AC-5B4F-431F-A7BB-F022040C0B41}"/>
              </a:ext>
            </a:extLst>
          </p:cNvPr>
          <p:cNvGraphicFramePr/>
          <p:nvPr>
            <p:extLst>
              <p:ext uri="{D42A27DB-BD31-4B8C-83A1-F6EECF244321}">
                <p14:modId xmlns:p14="http://schemas.microsoft.com/office/powerpoint/2010/main" val="2403052697"/>
              </p:ext>
            </p:extLst>
          </p:nvPr>
        </p:nvGraphicFramePr>
        <p:xfrm>
          <a:off x="5184841" y="144884"/>
          <a:ext cx="6374130" cy="6004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654331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B9667-034A-47B9-84C9-25335BAD86A7}"/>
              </a:ext>
            </a:extLst>
          </p:cNvPr>
          <p:cNvSpPr>
            <a:spLocks noGrp="1"/>
          </p:cNvSpPr>
          <p:nvPr>
            <p:ph type="title"/>
          </p:nvPr>
        </p:nvSpPr>
        <p:spPr>
          <a:xfrm>
            <a:off x="111111" y="687377"/>
            <a:ext cx="4616576" cy="3489520"/>
          </a:xfrm>
          <a:solidFill>
            <a:schemeClr val="tx1"/>
          </a:solidFill>
          <a:ln>
            <a:solidFill>
              <a:schemeClr val="bg1"/>
            </a:solidFill>
          </a:ln>
        </p:spPr>
        <p:txBody>
          <a:bodyPr vert="horz" wrap="square" lIns="182880" tIns="182880" rIns="182880" bIns="182880" rtlCol="0" anchor="ctr">
            <a:normAutofit/>
          </a:bodyPr>
          <a:lstStyle/>
          <a:p>
            <a:pPr algn="ctr"/>
            <a:r>
              <a:rPr lang="en-US" sz="3200" dirty="0">
                <a:solidFill>
                  <a:schemeClr val="bg1"/>
                </a:solidFill>
              </a:rPr>
              <a:t>AAC&amp;U’s</a:t>
            </a:r>
            <a:br>
              <a:rPr lang="en-US" sz="3200" dirty="0"/>
            </a:br>
            <a:r>
              <a:rPr lang="en-US" sz="3200" dirty="0">
                <a:solidFill>
                  <a:schemeClr val="bg1"/>
                </a:solidFill>
              </a:rPr>
              <a:t>High impact Practices </a:t>
            </a:r>
            <a:br>
              <a:rPr lang="en-US" sz="3200" dirty="0"/>
            </a:br>
            <a:r>
              <a:rPr lang="en-US" sz="3200" dirty="0">
                <a:solidFill>
                  <a:schemeClr val="bg1"/>
                </a:solidFill>
              </a:rPr>
              <a:t>(Kuh et al 2017)</a:t>
            </a:r>
            <a:endParaRPr lang="en-US"/>
          </a:p>
        </p:txBody>
      </p:sp>
      <p:graphicFrame>
        <p:nvGraphicFramePr>
          <p:cNvPr id="5" name="TextBox 2">
            <a:extLst>
              <a:ext uri="{FF2B5EF4-FFF2-40B4-BE49-F238E27FC236}">
                <a16:creationId xmlns:a16="http://schemas.microsoft.com/office/drawing/2014/main" id="{E46FF4AC-5B4F-431F-A7BB-F022040C0B41}"/>
              </a:ext>
            </a:extLst>
          </p:cNvPr>
          <p:cNvGraphicFramePr/>
          <p:nvPr/>
        </p:nvGraphicFramePr>
        <p:xfrm>
          <a:off x="5184841" y="144884"/>
          <a:ext cx="6374130" cy="6004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987802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B9667-034A-47B9-84C9-25335BAD86A7}"/>
              </a:ext>
            </a:extLst>
          </p:cNvPr>
          <p:cNvSpPr>
            <a:spLocks noGrp="1"/>
          </p:cNvSpPr>
          <p:nvPr>
            <p:ph type="title"/>
          </p:nvPr>
        </p:nvSpPr>
        <p:spPr>
          <a:xfrm>
            <a:off x="312788" y="752799"/>
            <a:ext cx="3824049" cy="4921944"/>
          </a:xfrm>
          <a:solidFill>
            <a:schemeClr val="tx1"/>
          </a:solidFill>
          <a:ln>
            <a:solidFill>
              <a:schemeClr val="bg1"/>
            </a:solidFill>
          </a:ln>
        </p:spPr>
        <p:txBody>
          <a:bodyPr vert="horz" wrap="square" lIns="182880" tIns="182880" rIns="182880" bIns="182880" rtlCol="0" anchor="ctr">
            <a:normAutofit/>
          </a:bodyPr>
          <a:lstStyle/>
          <a:p>
            <a:pPr algn="ctr"/>
            <a:r>
              <a:rPr lang="en-US" sz="4000" dirty="0">
                <a:solidFill>
                  <a:schemeClr val="bg1"/>
                </a:solidFill>
              </a:rPr>
              <a:t>“NSSE”</a:t>
            </a:r>
            <a:br>
              <a:rPr lang="en-US" sz="4000" dirty="0">
                <a:solidFill>
                  <a:schemeClr val="bg1"/>
                </a:solidFill>
              </a:rPr>
            </a:br>
            <a:br>
              <a:rPr lang="en-US" sz="2200" dirty="0">
                <a:solidFill>
                  <a:schemeClr val="bg1"/>
                </a:solidFill>
              </a:rPr>
            </a:br>
            <a:r>
              <a:rPr lang="en-US" sz="2400" dirty="0">
                <a:solidFill>
                  <a:schemeClr val="bg1"/>
                </a:solidFill>
              </a:rPr>
              <a:t>National Survey </a:t>
            </a:r>
            <a:br>
              <a:rPr lang="en-US" sz="2400" dirty="0"/>
            </a:br>
            <a:r>
              <a:rPr lang="en-US" sz="2400" dirty="0">
                <a:solidFill>
                  <a:schemeClr val="bg1"/>
                </a:solidFill>
              </a:rPr>
              <a:t>of Student Engagement</a:t>
            </a:r>
            <a:r>
              <a:rPr lang="en-US" sz="2200" dirty="0">
                <a:solidFill>
                  <a:schemeClr val="bg1"/>
                </a:solidFill>
              </a:rPr>
              <a:t> </a:t>
            </a:r>
            <a:endParaRPr lang="en-US">
              <a:solidFill>
                <a:schemeClr val="bg1"/>
              </a:solidFill>
            </a:endParaRPr>
          </a:p>
        </p:txBody>
      </p:sp>
      <p:graphicFrame>
        <p:nvGraphicFramePr>
          <p:cNvPr id="7" name="TextBox 2">
            <a:extLst>
              <a:ext uri="{FF2B5EF4-FFF2-40B4-BE49-F238E27FC236}">
                <a16:creationId xmlns:a16="http://schemas.microsoft.com/office/drawing/2014/main" id="{A771094A-989A-4656-9110-D1BE3789E454}"/>
              </a:ext>
            </a:extLst>
          </p:cNvPr>
          <p:cNvGraphicFramePr/>
          <p:nvPr>
            <p:extLst>
              <p:ext uri="{D42A27DB-BD31-4B8C-83A1-F6EECF244321}">
                <p14:modId xmlns:p14="http://schemas.microsoft.com/office/powerpoint/2010/main" val="3448841467"/>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788975"/>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B9667-034A-47B9-84C9-25335BAD86A7}"/>
              </a:ext>
            </a:extLst>
          </p:cNvPr>
          <p:cNvSpPr>
            <a:spLocks noGrp="1"/>
          </p:cNvSpPr>
          <p:nvPr>
            <p:ph type="title"/>
          </p:nvPr>
        </p:nvSpPr>
        <p:spPr>
          <a:xfrm>
            <a:off x="312788" y="752799"/>
            <a:ext cx="3824049" cy="4921944"/>
          </a:xfrm>
          <a:solidFill>
            <a:schemeClr val="tx1"/>
          </a:solidFill>
          <a:ln>
            <a:solidFill>
              <a:schemeClr val="bg1"/>
            </a:solidFill>
          </a:ln>
        </p:spPr>
        <p:txBody>
          <a:bodyPr vert="horz" wrap="square" lIns="182880" tIns="182880" rIns="182880" bIns="182880" rtlCol="0" anchor="ctr">
            <a:normAutofit/>
          </a:bodyPr>
          <a:lstStyle/>
          <a:p>
            <a:pPr algn="ctr"/>
            <a:r>
              <a:rPr lang="en-US" sz="4000" dirty="0">
                <a:solidFill>
                  <a:schemeClr val="bg1"/>
                </a:solidFill>
              </a:rPr>
              <a:t>“NSSE”</a:t>
            </a:r>
            <a:br>
              <a:rPr lang="en-US" sz="4000" dirty="0">
                <a:solidFill>
                  <a:schemeClr val="bg1"/>
                </a:solidFill>
              </a:rPr>
            </a:br>
            <a:br>
              <a:rPr lang="en-US" sz="2200" dirty="0">
                <a:solidFill>
                  <a:schemeClr val="bg1"/>
                </a:solidFill>
              </a:rPr>
            </a:br>
            <a:r>
              <a:rPr lang="en-US" sz="2400" dirty="0">
                <a:solidFill>
                  <a:schemeClr val="bg1"/>
                </a:solidFill>
              </a:rPr>
              <a:t>National Survey </a:t>
            </a:r>
            <a:br>
              <a:rPr lang="en-US" sz="2400" dirty="0"/>
            </a:br>
            <a:r>
              <a:rPr lang="en-US" sz="2400" dirty="0">
                <a:solidFill>
                  <a:schemeClr val="bg1"/>
                </a:solidFill>
              </a:rPr>
              <a:t>of Student Engagement</a:t>
            </a:r>
            <a:r>
              <a:rPr lang="en-US" sz="2200" dirty="0">
                <a:solidFill>
                  <a:schemeClr val="bg1"/>
                </a:solidFill>
              </a:rPr>
              <a:t> </a:t>
            </a:r>
            <a:endParaRPr lang="en-US">
              <a:solidFill>
                <a:schemeClr val="bg1"/>
              </a:solidFill>
            </a:endParaRPr>
          </a:p>
        </p:txBody>
      </p:sp>
      <p:graphicFrame>
        <p:nvGraphicFramePr>
          <p:cNvPr id="7" name="TextBox 2">
            <a:extLst>
              <a:ext uri="{FF2B5EF4-FFF2-40B4-BE49-F238E27FC236}">
                <a16:creationId xmlns:a16="http://schemas.microsoft.com/office/drawing/2014/main" id="{A771094A-989A-4656-9110-D1BE3789E454}"/>
              </a:ext>
            </a:extLst>
          </p:cNvPr>
          <p:cNvGraphicFramePr/>
          <p:nvPr>
            <p:extLst>
              <p:ext uri="{D42A27DB-BD31-4B8C-83A1-F6EECF244321}">
                <p14:modId xmlns:p14="http://schemas.microsoft.com/office/powerpoint/2010/main" val="1262131200"/>
              </p:ext>
            </p:extLst>
          </p:nvPr>
        </p:nvGraphicFramePr>
        <p:xfrm>
          <a:off x="5695950" y="75565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2654847"/>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A339-5ACB-654B-98B8-67267EFA92E9}"/>
              </a:ext>
            </a:extLst>
          </p:cNvPr>
          <p:cNvSpPr>
            <a:spLocks noGrp="1"/>
          </p:cNvSpPr>
          <p:nvPr>
            <p:ph type="ctrTitle" idx="4294967295"/>
          </p:nvPr>
        </p:nvSpPr>
        <p:spPr>
          <a:xfrm>
            <a:off x="0" y="0"/>
            <a:ext cx="12192000" cy="639763"/>
          </a:xfrm>
          <a:solidFill>
            <a:srgbClr val="CFB87C"/>
          </a:solidFill>
          <a:ln w="38100">
            <a:solidFill>
              <a:schemeClr val="tx1"/>
            </a:solidFill>
          </a:ln>
        </p:spPr>
        <p:txBody>
          <a:bodyPr>
            <a:noAutofit/>
          </a:bodyPr>
          <a:lstStyle/>
          <a:p>
            <a:pPr algn="l"/>
            <a:r>
              <a:rPr lang="en-US" sz="2550" b="1" dirty="0">
                <a:ln w="9525">
                  <a:noFill/>
                  <a:prstDash val="solid"/>
                </a:ln>
              </a:rPr>
              <a:t>HIPS and Collaboration</a:t>
            </a:r>
            <a:endParaRPr lang="en-US" sz="2550" dirty="0">
              <a:ln w="9525">
                <a:noFill/>
                <a:prstDash val="solid"/>
              </a:ln>
              <a:cs typeface="Arial"/>
            </a:endParaRPr>
          </a:p>
        </p:txBody>
      </p:sp>
      <p:sp>
        <p:nvSpPr>
          <p:cNvPr id="8" name="TextBox 7">
            <a:extLst>
              <a:ext uri="{FF2B5EF4-FFF2-40B4-BE49-F238E27FC236}">
                <a16:creationId xmlns:a16="http://schemas.microsoft.com/office/drawing/2014/main" id="{EA1ADCB0-7F7C-49A5-7B35-C00DF49E22B9}"/>
              </a:ext>
            </a:extLst>
          </p:cNvPr>
          <p:cNvSpPr txBox="1"/>
          <p:nvPr/>
        </p:nvSpPr>
        <p:spPr>
          <a:xfrm>
            <a:off x="800100" y="1152525"/>
            <a:ext cx="10519733" cy="49244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b="1" dirty="0">
                <a:ea typeface="+mn-lt"/>
                <a:cs typeface="+mn-lt"/>
              </a:rPr>
              <a:t>Select Research</a:t>
            </a:r>
          </a:p>
          <a:p>
            <a:pPr marL="285750" indent="-285750">
              <a:buFont typeface="Arial"/>
              <a:buChar char="•"/>
            </a:pPr>
            <a:r>
              <a:rPr lang="en-US" sz="2400" dirty="0">
                <a:ea typeface="+mn-lt"/>
                <a:cs typeface="+mn-lt"/>
              </a:rPr>
              <a:t>Students who persist to the second year engage in more </a:t>
            </a:r>
            <a:r>
              <a:rPr lang="en-US" sz="2400" b="1" dirty="0">
                <a:ea typeface="+mn-lt"/>
                <a:cs typeface="+mn-lt"/>
              </a:rPr>
              <a:t>collaborative learning </a:t>
            </a:r>
            <a:r>
              <a:rPr lang="en-US" sz="2400" dirty="0">
                <a:ea typeface="+mn-lt"/>
                <a:cs typeface="+mn-lt"/>
              </a:rPr>
              <a:t>- Griffin (2016).</a:t>
            </a:r>
          </a:p>
          <a:p>
            <a:pPr marL="285750" indent="-285750">
              <a:buFont typeface="Arial"/>
              <a:buChar char="•"/>
            </a:pPr>
            <a:endParaRPr lang="en-US" sz="2400" dirty="0">
              <a:cs typeface="Arial"/>
            </a:endParaRPr>
          </a:p>
          <a:p>
            <a:pPr marL="285750" indent="-285750">
              <a:buFont typeface="Arial"/>
              <a:buChar char="•"/>
            </a:pPr>
            <a:r>
              <a:rPr lang="en-US" sz="2400" dirty="0">
                <a:ea typeface="+mn-lt"/>
                <a:cs typeface="+mn-lt"/>
              </a:rPr>
              <a:t>Increased </a:t>
            </a:r>
            <a:r>
              <a:rPr lang="en-US" sz="2400" b="1" dirty="0">
                <a:ea typeface="+mn-lt"/>
                <a:cs typeface="+mn-lt"/>
              </a:rPr>
              <a:t>collaborative learning </a:t>
            </a:r>
            <a:r>
              <a:rPr lang="en-US" sz="2400" dirty="0">
                <a:ea typeface="+mn-lt"/>
                <a:cs typeface="+mn-lt"/>
              </a:rPr>
              <a:t>predicted increased retention - Loes et al. (2017).</a:t>
            </a:r>
            <a:endParaRPr lang="en-US" sz="2400" dirty="0">
              <a:cs typeface="Arial"/>
            </a:endParaRPr>
          </a:p>
          <a:p>
            <a:pPr algn="l"/>
            <a:endParaRPr lang="en-US" sz="2400" dirty="0">
              <a:cs typeface="Arial"/>
            </a:endParaRPr>
          </a:p>
          <a:p>
            <a:pPr marL="285750" indent="-285750">
              <a:buFont typeface="Arial,Sans-Serif"/>
              <a:buChar char="•"/>
            </a:pPr>
            <a:r>
              <a:rPr lang="en-US" sz="2400" b="1" dirty="0">
                <a:ea typeface="+mn-lt"/>
                <a:cs typeface="+mn-lt"/>
              </a:rPr>
              <a:t>"Social engagement”</a:t>
            </a:r>
            <a:r>
              <a:rPr lang="en-US" sz="2400" dirty="0">
                <a:ea typeface="+mn-lt"/>
                <a:cs typeface="+mn-lt"/>
              </a:rPr>
              <a:t> predicted retention at the student level – Shinde (2010).</a:t>
            </a:r>
          </a:p>
          <a:p>
            <a:pPr marL="285750" indent="-285750">
              <a:buFont typeface="Arial,Sans-Serif"/>
              <a:buChar char="•"/>
            </a:pPr>
            <a:endParaRPr lang="en-US" sz="2400" dirty="0">
              <a:ea typeface="+mn-lt"/>
              <a:cs typeface="+mn-lt"/>
            </a:endParaRPr>
          </a:p>
          <a:p>
            <a:pPr marL="285750" indent="-285750">
              <a:buFont typeface="Arial,Sans-Serif"/>
              <a:buChar char="•"/>
            </a:pPr>
            <a:r>
              <a:rPr lang="en-US" sz="2400" b="1" dirty="0">
                <a:ea typeface="+mn-lt"/>
                <a:cs typeface="+mn-lt"/>
              </a:rPr>
              <a:t>“Supportive campus environment”</a:t>
            </a:r>
            <a:r>
              <a:rPr lang="en-US" sz="2400" dirty="0">
                <a:ea typeface="+mn-lt"/>
                <a:cs typeface="+mn-lt"/>
              </a:rPr>
              <a:t> predicted retention and graduation at the institutional level - Pike (2013).</a:t>
            </a:r>
          </a:p>
          <a:p>
            <a:endParaRPr lang="en-US" dirty="0">
              <a:cs typeface="Arial"/>
            </a:endParaRPr>
          </a:p>
        </p:txBody>
      </p:sp>
    </p:spTree>
    <p:extLst>
      <p:ext uri="{BB962C8B-B14F-4D97-AF65-F5344CB8AC3E}">
        <p14:creationId xmlns:p14="http://schemas.microsoft.com/office/powerpoint/2010/main" val="4274398884"/>
      </p:ext>
    </p:extLst>
  </p:cSld>
  <p:clrMapOvr>
    <a:masterClrMapping/>
  </p:clrMapOvr>
</p:sld>
</file>

<file path=ppt/theme/theme1.xml><?xml version="1.0" encoding="utf-8"?>
<a:theme xmlns:a="http://schemas.openxmlformats.org/drawingml/2006/main" name="uccs-powerpoint-template-2014-cobrand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9FA347C9-0511-AA46-BA7E-754B246E9CF1}" vid="{8B10020A-6B71-DA4E-ABE6-7C5A2419F8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2045</TotalTime>
  <Words>2187</Words>
  <Application>Microsoft Office PowerPoint</Application>
  <PresentationFormat>Widescreen</PresentationFormat>
  <Paragraphs>328</Paragraphs>
  <Slides>31</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Arial Black</vt:lpstr>
      <vt:lpstr>Arial,Sans-Serif</vt:lpstr>
      <vt:lpstr>Calibri</vt:lpstr>
      <vt:lpstr>Lato Extended</vt:lpstr>
      <vt:lpstr>uccs-powerpoint-template-2014-cobranded</vt:lpstr>
      <vt:lpstr>Session 2: Collaborative Assignments and Projects</vt:lpstr>
      <vt:lpstr>Meet Your Teaching Circle Facilitators</vt:lpstr>
      <vt:lpstr>Session Agenda</vt:lpstr>
      <vt:lpstr>Introductions</vt:lpstr>
      <vt:lpstr>AAC&amp;U’s High impact Practices  (Kuh et al 2017)</vt:lpstr>
      <vt:lpstr>AAC&amp;U’s High impact Practices  (Kuh et al 2017)</vt:lpstr>
      <vt:lpstr>“NSSE”  National Survey  of Student Engagement </vt:lpstr>
      <vt:lpstr>“NSSE”  National Survey  of Student Engagement </vt:lpstr>
      <vt:lpstr>HIPS and Collaboration</vt:lpstr>
      <vt:lpstr>Regression Analysis NSSE on Rate of First-Year Retention</vt:lpstr>
      <vt:lpstr>Regression Analysis NSSE on Rate of Six-Year Graduation</vt:lpstr>
      <vt:lpstr>HIPS and Collaboration</vt:lpstr>
      <vt:lpstr>HIPS and Collaboration</vt:lpstr>
      <vt:lpstr>Assignment Example</vt:lpstr>
      <vt:lpstr>Assignment Example</vt:lpstr>
      <vt:lpstr>Assignment Example</vt:lpstr>
      <vt:lpstr>Assignment Example</vt:lpstr>
      <vt:lpstr>Assignment Example</vt:lpstr>
      <vt:lpstr>Assignment Example</vt:lpstr>
      <vt:lpstr>Assignment Example</vt:lpstr>
      <vt:lpstr>Assignment Example</vt:lpstr>
      <vt:lpstr>Assignment Example: Group Application Assignments</vt:lpstr>
      <vt:lpstr>Assignment Example: Group Application Assignments</vt:lpstr>
      <vt:lpstr>Assignment Example: Group Application Assignments</vt:lpstr>
      <vt:lpstr>Assignment Example: Group Application Assignments</vt:lpstr>
      <vt:lpstr>Assignment Example: Group Application Assignments</vt:lpstr>
      <vt:lpstr>Assignment Example: Group Application Assignments</vt:lpstr>
      <vt:lpstr>Assignment Example: Group Application Assignments</vt:lpstr>
      <vt:lpstr>Assignment Example: Group Application Assignments</vt:lpstr>
      <vt:lpstr>Assignment Example: Group Application Assignments</vt:lpstr>
      <vt:lpstr>Discussion and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GIFT Template</dc:title>
  <dc:creator>Sharon Stevens</dc:creator>
  <cp:lastModifiedBy>Sharon Stevens</cp:lastModifiedBy>
  <cp:revision>825</cp:revision>
  <dcterms:created xsi:type="dcterms:W3CDTF">2020-09-24T19:33:52Z</dcterms:created>
  <dcterms:modified xsi:type="dcterms:W3CDTF">2022-04-05T19:23:00Z</dcterms:modified>
</cp:coreProperties>
</file>